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51"/>
  </p:notesMasterIdLst>
  <p:sldIdLst>
    <p:sldId id="256" r:id="rId2"/>
    <p:sldId id="330" r:id="rId3"/>
    <p:sldId id="367" r:id="rId4"/>
    <p:sldId id="328" r:id="rId5"/>
    <p:sldId id="298" r:id="rId6"/>
    <p:sldId id="338" r:id="rId7"/>
    <p:sldId id="381" r:id="rId8"/>
    <p:sldId id="302" r:id="rId9"/>
    <p:sldId id="300" r:id="rId10"/>
    <p:sldId id="301" r:id="rId11"/>
    <p:sldId id="303" r:id="rId12"/>
    <p:sldId id="317" r:id="rId13"/>
    <p:sldId id="329" r:id="rId14"/>
    <p:sldId id="375" r:id="rId15"/>
    <p:sldId id="374" r:id="rId16"/>
    <p:sldId id="365" r:id="rId17"/>
    <p:sldId id="319" r:id="rId18"/>
    <p:sldId id="335" r:id="rId19"/>
    <p:sldId id="377" r:id="rId20"/>
    <p:sldId id="378" r:id="rId21"/>
    <p:sldId id="351" r:id="rId22"/>
    <p:sldId id="376" r:id="rId23"/>
    <p:sldId id="379" r:id="rId24"/>
    <p:sldId id="355" r:id="rId25"/>
    <p:sldId id="380" r:id="rId26"/>
    <p:sldId id="356" r:id="rId27"/>
    <p:sldId id="358" r:id="rId28"/>
    <p:sldId id="357" r:id="rId29"/>
    <p:sldId id="352" r:id="rId30"/>
    <p:sldId id="368" r:id="rId31"/>
    <p:sldId id="341" r:id="rId32"/>
    <p:sldId id="361" r:id="rId33"/>
    <p:sldId id="343" r:id="rId34"/>
    <p:sldId id="321" r:id="rId35"/>
    <p:sldId id="324" r:id="rId36"/>
    <p:sldId id="347" r:id="rId37"/>
    <p:sldId id="385" r:id="rId38"/>
    <p:sldId id="362" r:id="rId39"/>
    <p:sldId id="339" r:id="rId40"/>
    <p:sldId id="344" r:id="rId41"/>
    <p:sldId id="320" r:id="rId42"/>
    <p:sldId id="348" r:id="rId43"/>
    <p:sldId id="312" r:id="rId44"/>
    <p:sldId id="369" r:id="rId45"/>
    <p:sldId id="366" r:id="rId46"/>
    <p:sldId id="370" r:id="rId47"/>
    <p:sldId id="371" r:id="rId48"/>
    <p:sldId id="382" r:id="rId49"/>
    <p:sldId id="383" r:id="rId50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09" autoAdjust="0"/>
    <p:restoredTop sz="95884" autoAdjust="0"/>
  </p:normalViewPr>
  <p:slideViewPr>
    <p:cSldViewPr snapToGrid="0">
      <p:cViewPr varScale="1">
        <p:scale>
          <a:sx n="114" d="100"/>
          <a:sy n="114" d="100"/>
        </p:scale>
        <p:origin x="252" y="90"/>
      </p:cViewPr>
      <p:guideLst/>
    </p:cSldViewPr>
  </p:slideViewPr>
  <p:outlineViewPr>
    <p:cViewPr>
      <p:scale>
        <a:sx n="33" d="100"/>
        <a:sy n="33" d="100"/>
      </p:scale>
      <p:origin x="0" y="-1133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8" d="100"/>
        <a:sy n="148" d="100"/>
      </p:scale>
      <p:origin x="0" y="-76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E5828-5D53-4C69-997D-7A1DD0846B44}" type="datetimeFigureOut">
              <a:rPr lang="en-US" smtClean="0"/>
              <a:t>1/28/2021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398E8-CF40-4E3A-B849-5DFC67493D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5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398E8-CF40-4E3A-B849-5DFC67493DD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52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https://www.youtube.com/watch?v=UmUiu59e17Q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398E8-CF40-4E3A-B849-5DFC67493DD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936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https://www.youtube.com/watch?v=UmUiu59e17Q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398E8-CF40-4E3A-B849-5DFC67493DD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486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398E8-CF40-4E3A-B849-5DFC67493DD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59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 492"/>
          <p:cNvSpPr>
            <a:spLocks noChangeArrowheads="1"/>
          </p:cNvSpPr>
          <p:nvPr/>
        </p:nvSpPr>
        <p:spPr bwMode="auto">
          <a:xfrm>
            <a:off x="173568" y="6134100"/>
            <a:ext cx="11844867" cy="46038"/>
          </a:xfrm>
          <a:prstGeom prst="rect">
            <a:avLst/>
          </a:prstGeom>
          <a:gradFill rotWithShape="1">
            <a:gsLst>
              <a:gs pos="0">
                <a:srgbClr val="408E56"/>
              </a:gs>
              <a:gs pos="100000">
                <a:srgbClr val="E2BF2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81178"/>
            <a:ext cx="103632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2" y="3778250"/>
            <a:ext cx="8523817" cy="2279650"/>
          </a:xfrm>
        </p:spPr>
        <p:txBody>
          <a:bodyPr/>
          <a:lstStyle>
            <a:lvl1pPr marL="0" indent="0" algn="ctr">
              <a:buFontTx/>
              <a:buNone/>
              <a:defRPr sz="36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5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fld id="{AAAE48C7-9ECF-49DA-961C-1BB542692A3D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25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en-US" dirty="0"/>
          </a:p>
        </p:txBody>
      </p:sp>
      <p:sp>
        <p:nvSpPr>
          <p:cNvPr id="25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58" name="Picture 450" descr="mason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00038"/>
            <a:ext cx="14192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9" name="Group 493"/>
          <p:cNvGrpSpPr>
            <a:grpSpLocks/>
          </p:cNvGrpSpPr>
          <p:nvPr/>
        </p:nvGrpSpPr>
        <p:grpSpPr bwMode="auto">
          <a:xfrm>
            <a:off x="1885950" y="295275"/>
            <a:ext cx="5786438" cy="476250"/>
            <a:chOff x="1188" y="186"/>
            <a:chExt cx="3645" cy="300"/>
          </a:xfrm>
        </p:grpSpPr>
        <p:sp>
          <p:nvSpPr>
            <p:cNvPr id="260" name="Rectangle 490"/>
            <p:cNvSpPr>
              <a:spLocks noChangeArrowheads="1"/>
            </p:cNvSpPr>
            <p:nvPr/>
          </p:nvSpPr>
          <p:spPr bwMode="auto">
            <a:xfrm rot="5400000">
              <a:off x="4086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1" name="Rectangle 485"/>
            <p:cNvSpPr>
              <a:spLocks noChangeArrowheads="1"/>
            </p:cNvSpPr>
            <p:nvPr/>
          </p:nvSpPr>
          <p:spPr bwMode="auto">
            <a:xfrm rot="5400000">
              <a:off x="3556" y="423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2" name="Rectangle 486"/>
            <p:cNvSpPr>
              <a:spLocks noChangeArrowheads="1"/>
            </p:cNvSpPr>
            <p:nvPr/>
          </p:nvSpPr>
          <p:spPr bwMode="auto">
            <a:xfrm rot="5400000">
              <a:off x="3556" y="36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3" name="Rectangle 487"/>
            <p:cNvSpPr>
              <a:spLocks noChangeArrowheads="1"/>
            </p:cNvSpPr>
            <p:nvPr/>
          </p:nvSpPr>
          <p:spPr bwMode="auto">
            <a:xfrm rot="5400000">
              <a:off x="355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4" name="Rectangle 481"/>
            <p:cNvSpPr>
              <a:spLocks noChangeArrowheads="1"/>
            </p:cNvSpPr>
            <p:nvPr/>
          </p:nvSpPr>
          <p:spPr bwMode="auto">
            <a:xfrm rot="5400000">
              <a:off x="302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5" name="Rectangle 482"/>
            <p:cNvSpPr>
              <a:spLocks noChangeArrowheads="1"/>
            </p:cNvSpPr>
            <p:nvPr/>
          </p:nvSpPr>
          <p:spPr bwMode="auto">
            <a:xfrm rot="5400000">
              <a:off x="3024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6" name="Rectangle 483"/>
            <p:cNvSpPr>
              <a:spLocks noChangeArrowheads="1"/>
            </p:cNvSpPr>
            <p:nvPr/>
          </p:nvSpPr>
          <p:spPr bwMode="auto">
            <a:xfrm rot="5400000">
              <a:off x="3025" y="30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7" name="Rectangle 484"/>
            <p:cNvSpPr>
              <a:spLocks noChangeArrowheads="1"/>
            </p:cNvSpPr>
            <p:nvPr/>
          </p:nvSpPr>
          <p:spPr bwMode="auto">
            <a:xfrm rot="5400000">
              <a:off x="3025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8" name="Rectangle 480"/>
            <p:cNvSpPr>
              <a:spLocks noChangeArrowheads="1"/>
            </p:cNvSpPr>
            <p:nvPr/>
          </p:nvSpPr>
          <p:spPr bwMode="auto">
            <a:xfrm rot="5400000">
              <a:off x="272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9" name="Rectangle 475"/>
            <p:cNvSpPr>
              <a:spLocks noChangeArrowheads="1"/>
            </p:cNvSpPr>
            <p:nvPr/>
          </p:nvSpPr>
          <p:spPr bwMode="auto">
            <a:xfrm rot="5400000">
              <a:off x="2372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0" name="Rectangle 476"/>
            <p:cNvSpPr>
              <a:spLocks noChangeArrowheads="1"/>
            </p:cNvSpPr>
            <p:nvPr/>
          </p:nvSpPr>
          <p:spPr bwMode="auto">
            <a:xfrm rot="5400000">
              <a:off x="237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1" name="Rectangle 477"/>
            <p:cNvSpPr>
              <a:spLocks noChangeArrowheads="1"/>
            </p:cNvSpPr>
            <p:nvPr/>
          </p:nvSpPr>
          <p:spPr bwMode="auto">
            <a:xfrm rot="5400000">
              <a:off x="2372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2" name="Rectangle 478"/>
            <p:cNvSpPr>
              <a:spLocks noChangeArrowheads="1"/>
            </p:cNvSpPr>
            <p:nvPr/>
          </p:nvSpPr>
          <p:spPr bwMode="auto">
            <a:xfrm rot="5400000">
              <a:off x="2372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3" name="Rectangle 479"/>
            <p:cNvSpPr>
              <a:spLocks noChangeArrowheads="1"/>
            </p:cNvSpPr>
            <p:nvPr/>
          </p:nvSpPr>
          <p:spPr bwMode="auto">
            <a:xfrm rot="5400000">
              <a:off x="2372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4" name="Rectangle 470"/>
            <p:cNvSpPr>
              <a:spLocks noChangeArrowheads="1"/>
            </p:cNvSpPr>
            <p:nvPr/>
          </p:nvSpPr>
          <p:spPr bwMode="auto">
            <a:xfrm rot="5400000">
              <a:off x="2140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5" name="Rectangle 471"/>
            <p:cNvSpPr>
              <a:spLocks noChangeArrowheads="1"/>
            </p:cNvSpPr>
            <p:nvPr/>
          </p:nvSpPr>
          <p:spPr bwMode="auto">
            <a:xfrm rot="5400000">
              <a:off x="2137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6" name="Rectangle 472"/>
            <p:cNvSpPr>
              <a:spLocks noChangeArrowheads="1"/>
            </p:cNvSpPr>
            <p:nvPr/>
          </p:nvSpPr>
          <p:spPr bwMode="auto">
            <a:xfrm rot="5400000">
              <a:off x="2140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7" name="Rectangle 473"/>
            <p:cNvSpPr>
              <a:spLocks noChangeArrowheads="1"/>
            </p:cNvSpPr>
            <p:nvPr/>
          </p:nvSpPr>
          <p:spPr bwMode="auto">
            <a:xfrm rot="5400000">
              <a:off x="2138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8" name="Rectangle 474"/>
            <p:cNvSpPr>
              <a:spLocks noChangeArrowheads="1"/>
            </p:cNvSpPr>
            <p:nvPr/>
          </p:nvSpPr>
          <p:spPr bwMode="auto">
            <a:xfrm rot="5400000">
              <a:off x="213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9" name="Rectangle 469"/>
            <p:cNvSpPr>
              <a:spLocks noChangeArrowheads="1"/>
            </p:cNvSpPr>
            <p:nvPr/>
          </p:nvSpPr>
          <p:spPr bwMode="auto">
            <a:xfrm rot="5400000">
              <a:off x="166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0" name="Rectangle 468"/>
            <p:cNvSpPr>
              <a:spLocks noChangeArrowheads="1"/>
            </p:cNvSpPr>
            <p:nvPr/>
          </p:nvSpPr>
          <p:spPr bwMode="auto">
            <a:xfrm rot="5400000">
              <a:off x="1666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1" name="Rectangle 467"/>
            <p:cNvSpPr>
              <a:spLocks noChangeArrowheads="1"/>
            </p:cNvSpPr>
            <p:nvPr/>
          </p:nvSpPr>
          <p:spPr bwMode="auto">
            <a:xfrm rot="5400000">
              <a:off x="1666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2" name="Rectangle 466"/>
            <p:cNvSpPr>
              <a:spLocks noChangeArrowheads="1"/>
            </p:cNvSpPr>
            <p:nvPr/>
          </p:nvSpPr>
          <p:spPr bwMode="auto">
            <a:xfrm rot="5400000">
              <a:off x="166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3" name="Rectangle 465"/>
            <p:cNvSpPr>
              <a:spLocks noChangeArrowheads="1"/>
            </p:cNvSpPr>
            <p:nvPr/>
          </p:nvSpPr>
          <p:spPr bwMode="auto">
            <a:xfrm rot="5400000">
              <a:off x="1666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4" name="Rectangle 233"/>
            <p:cNvSpPr>
              <a:spLocks noChangeArrowheads="1"/>
            </p:cNvSpPr>
            <p:nvPr/>
          </p:nvSpPr>
          <p:spPr bwMode="auto">
            <a:xfrm rot="5400000">
              <a:off x="443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5" name="Rectangle 234"/>
            <p:cNvSpPr>
              <a:spLocks noChangeArrowheads="1"/>
            </p:cNvSpPr>
            <p:nvPr/>
          </p:nvSpPr>
          <p:spPr bwMode="auto">
            <a:xfrm rot="5400000">
              <a:off x="432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6" name="Rectangle 235"/>
            <p:cNvSpPr>
              <a:spLocks noChangeArrowheads="1"/>
            </p:cNvSpPr>
            <p:nvPr/>
          </p:nvSpPr>
          <p:spPr bwMode="auto">
            <a:xfrm rot="5400000">
              <a:off x="4265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7" name="Rectangle 236"/>
            <p:cNvSpPr>
              <a:spLocks noChangeArrowheads="1"/>
            </p:cNvSpPr>
            <p:nvPr/>
          </p:nvSpPr>
          <p:spPr bwMode="auto">
            <a:xfrm rot="5400000">
              <a:off x="3790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8" name="Rectangle 237"/>
            <p:cNvSpPr>
              <a:spLocks noChangeArrowheads="1"/>
            </p:cNvSpPr>
            <p:nvPr/>
          </p:nvSpPr>
          <p:spPr bwMode="auto">
            <a:xfrm rot="5400000">
              <a:off x="4205" y="19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9" name="Rectangle 238"/>
            <p:cNvSpPr>
              <a:spLocks noChangeArrowheads="1"/>
            </p:cNvSpPr>
            <p:nvPr/>
          </p:nvSpPr>
          <p:spPr bwMode="auto">
            <a:xfrm rot="5400000">
              <a:off x="4145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0" name="Rectangle 239"/>
            <p:cNvSpPr>
              <a:spLocks noChangeArrowheads="1"/>
            </p:cNvSpPr>
            <p:nvPr/>
          </p:nvSpPr>
          <p:spPr bwMode="auto">
            <a:xfrm rot="5400000">
              <a:off x="385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1" name="Rectangle 240"/>
            <p:cNvSpPr>
              <a:spLocks noChangeArrowheads="1"/>
            </p:cNvSpPr>
            <p:nvPr/>
          </p:nvSpPr>
          <p:spPr bwMode="auto">
            <a:xfrm rot="5400000">
              <a:off x="4031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2" name="Rectangle 241"/>
            <p:cNvSpPr>
              <a:spLocks noChangeArrowheads="1"/>
            </p:cNvSpPr>
            <p:nvPr/>
          </p:nvSpPr>
          <p:spPr bwMode="auto">
            <a:xfrm rot="5400000">
              <a:off x="3791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3" name="Rectangle 242"/>
            <p:cNvSpPr>
              <a:spLocks noChangeArrowheads="1"/>
            </p:cNvSpPr>
            <p:nvPr/>
          </p:nvSpPr>
          <p:spPr bwMode="auto">
            <a:xfrm rot="5400000">
              <a:off x="3730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4" name="Rectangle 243"/>
            <p:cNvSpPr>
              <a:spLocks noChangeArrowheads="1"/>
            </p:cNvSpPr>
            <p:nvPr/>
          </p:nvSpPr>
          <p:spPr bwMode="auto">
            <a:xfrm rot="5400000">
              <a:off x="373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5" name="Rectangle 244"/>
            <p:cNvSpPr>
              <a:spLocks noChangeArrowheads="1"/>
            </p:cNvSpPr>
            <p:nvPr/>
          </p:nvSpPr>
          <p:spPr bwMode="auto">
            <a:xfrm rot="5400000">
              <a:off x="3908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6" name="Rectangle 245"/>
            <p:cNvSpPr>
              <a:spLocks noChangeArrowheads="1"/>
            </p:cNvSpPr>
            <p:nvPr/>
          </p:nvSpPr>
          <p:spPr bwMode="auto">
            <a:xfrm rot="5400000">
              <a:off x="390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7" name="Rectangle 246"/>
            <p:cNvSpPr>
              <a:spLocks noChangeArrowheads="1"/>
            </p:cNvSpPr>
            <p:nvPr/>
          </p:nvSpPr>
          <p:spPr bwMode="auto">
            <a:xfrm rot="5400000">
              <a:off x="3852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8" name="Rectangle 247"/>
            <p:cNvSpPr>
              <a:spLocks noChangeArrowheads="1"/>
            </p:cNvSpPr>
            <p:nvPr/>
          </p:nvSpPr>
          <p:spPr bwMode="auto">
            <a:xfrm rot="5400000">
              <a:off x="3672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9" name="Rectangle 248"/>
            <p:cNvSpPr>
              <a:spLocks noChangeArrowheads="1"/>
            </p:cNvSpPr>
            <p:nvPr/>
          </p:nvSpPr>
          <p:spPr bwMode="auto">
            <a:xfrm rot="5400000">
              <a:off x="3672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0" name="Rectangle 249"/>
            <p:cNvSpPr>
              <a:spLocks noChangeArrowheads="1"/>
            </p:cNvSpPr>
            <p:nvPr/>
          </p:nvSpPr>
          <p:spPr bwMode="auto">
            <a:xfrm rot="5400000">
              <a:off x="36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1" name="Rectangle 250"/>
            <p:cNvSpPr>
              <a:spLocks noChangeArrowheads="1"/>
            </p:cNvSpPr>
            <p:nvPr/>
          </p:nvSpPr>
          <p:spPr bwMode="auto">
            <a:xfrm rot="5400000">
              <a:off x="361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2" name="Rectangle 251"/>
            <p:cNvSpPr>
              <a:spLocks noChangeArrowheads="1"/>
            </p:cNvSpPr>
            <p:nvPr/>
          </p:nvSpPr>
          <p:spPr bwMode="auto">
            <a:xfrm rot="5400000">
              <a:off x="3614" y="189"/>
              <a:ext cx="58" cy="58"/>
            </a:xfrm>
            <a:prstGeom prst="rect">
              <a:avLst/>
            </a:prstGeom>
            <a:solidFill>
              <a:srgbClr val="E2BF2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3" name="Rectangle 252"/>
            <p:cNvSpPr>
              <a:spLocks noChangeArrowheads="1"/>
            </p:cNvSpPr>
            <p:nvPr/>
          </p:nvSpPr>
          <p:spPr bwMode="auto">
            <a:xfrm rot="5400000">
              <a:off x="3496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4" name="Rectangle 253"/>
            <p:cNvSpPr>
              <a:spLocks noChangeArrowheads="1"/>
            </p:cNvSpPr>
            <p:nvPr/>
          </p:nvSpPr>
          <p:spPr bwMode="auto">
            <a:xfrm rot="5400000">
              <a:off x="3495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5" name="Rectangle 254"/>
            <p:cNvSpPr>
              <a:spLocks noChangeArrowheads="1"/>
            </p:cNvSpPr>
            <p:nvPr/>
          </p:nvSpPr>
          <p:spPr bwMode="auto">
            <a:xfrm rot="5400000">
              <a:off x="3494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6" name="Rectangle 255"/>
            <p:cNvSpPr>
              <a:spLocks noChangeArrowheads="1"/>
            </p:cNvSpPr>
            <p:nvPr/>
          </p:nvSpPr>
          <p:spPr bwMode="auto">
            <a:xfrm rot="5400000">
              <a:off x="3437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7" name="Rectangle 256"/>
            <p:cNvSpPr>
              <a:spLocks noChangeArrowheads="1"/>
            </p:cNvSpPr>
            <p:nvPr/>
          </p:nvSpPr>
          <p:spPr bwMode="auto">
            <a:xfrm rot="5400000">
              <a:off x="343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8" name="Rectangle 257"/>
            <p:cNvSpPr>
              <a:spLocks noChangeArrowheads="1"/>
            </p:cNvSpPr>
            <p:nvPr/>
          </p:nvSpPr>
          <p:spPr bwMode="auto">
            <a:xfrm rot="5400000">
              <a:off x="3436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9" name="Rectangle 258"/>
            <p:cNvSpPr>
              <a:spLocks noChangeArrowheads="1"/>
            </p:cNvSpPr>
            <p:nvPr/>
          </p:nvSpPr>
          <p:spPr bwMode="auto">
            <a:xfrm rot="5400000">
              <a:off x="337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0" name="Rectangle 259"/>
            <p:cNvSpPr>
              <a:spLocks noChangeArrowheads="1"/>
            </p:cNvSpPr>
            <p:nvPr/>
          </p:nvSpPr>
          <p:spPr bwMode="auto">
            <a:xfrm rot="5400000">
              <a:off x="3375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1" name="Rectangle 260"/>
            <p:cNvSpPr>
              <a:spLocks noChangeArrowheads="1"/>
            </p:cNvSpPr>
            <p:nvPr/>
          </p:nvSpPr>
          <p:spPr bwMode="auto">
            <a:xfrm rot="5400000">
              <a:off x="337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2" name="Rectangle 261"/>
            <p:cNvSpPr>
              <a:spLocks noChangeArrowheads="1"/>
            </p:cNvSpPr>
            <p:nvPr/>
          </p:nvSpPr>
          <p:spPr bwMode="auto">
            <a:xfrm rot="5400000">
              <a:off x="3318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3" name="Rectangle 262"/>
            <p:cNvSpPr>
              <a:spLocks noChangeArrowheads="1"/>
            </p:cNvSpPr>
            <p:nvPr/>
          </p:nvSpPr>
          <p:spPr bwMode="auto">
            <a:xfrm rot="5400000">
              <a:off x="331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4" name="Rectangle 263"/>
            <p:cNvSpPr>
              <a:spLocks noChangeArrowheads="1"/>
            </p:cNvSpPr>
            <p:nvPr/>
          </p:nvSpPr>
          <p:spPr bwMode="auto">
            <a:xfrm rot="5400000">
              <a:off x="332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5" name="Rectangle 264"/>
            <p:cNvSpPr>
              <a:spLocks noChangeArrowheads="1"/>
            </p:cNvSpPr>
            <p:nvPr/>
          </p:nvSpPr>
          <p:spPr bwMode="auto">
            <a:xfrm rot="5400000">
              <a:off x="3261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6" name="Rectangle 265"/>
            <p:cNvSpPr>
              <a:spLocks noChangeArrowheads="1"/>
            </p:cNvSpPr>
            <p:nvPr/>
          </p:nvSpPr>
          <p:spPr bwMode="auto">
            <a:xfrm rot="5400000">
              <a:off x="3260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7" name="Rectangle 266"/>
            <p:cNvSpPr>
              <a:spLocks noChangeArrowheads="1"/>
            </p:cNvSpPr>
            <p:nvPr/>
          </p:nvSpPr>
          <p:spPr bwMode="auto">
            <a:xfrm rot="5400000">
              <a:off x="3262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8" name="Rectangle 267"/>
            <p:cNvSpPr>
              <a:spLocks noChangeArrowheads="1"/>
            </p:cNvSpPr>
            <p:nvPr/>
          </p:nvSpPr>
          <p:spPr bwMode="auto">
            <a:xfrm rot="5400000">
              <a:off x="326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9" name="Rectangle 268"/>
            <p:cNvSpPr>
              <a:spLocks noChangeArrowheads="1"/>
            </p:cNvSpPr>
            <p:nvPr/>
          </p:nvSpPr>
          <p:spPr bwMode="auto">
            <a:xfrm rot="5400000">
              <a:off x="3967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0" name="Rectangle 269"/>
            <p:cNvSpPr>
              <a:spLocks noChangeArrowheads="1"/>
            </p:cNvSpPr>
            <p:nvPr/>
          </p:nvSpPr>
          <p:spPr bwMode="auto">
            <a:xfrm rot="5400000">
              <a:off x="3200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1" name="Rectangle 270"/>
            <p:cNvSpPr>
              <a:spLocks noChangeArrowheads="1"/>
            </p:cNvSpPr>
            <p:nvPr/>
          </p:nvSpPr>
          <p:spPr bwMode="auto">
            <a:xfrm rot="5400000">
              <a:off x="3200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2" name="Rectangle 271"/>
            <p:cNvSpPr>
              <a:spLocks noChangeArrowheads="1"/>
            </p:cNvSpPr>
            <p:nvPr/>
          </p:nvSpPr>
          <p:spPr bwMode="auto">
            <a:xfrm rot="5400000">
              <a:off x="3199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3" name="Rectangle 272"/>
            <p:cNvSpPr>
              <a:spLocks noChangeArrowheads="1"/>
            </p:cNvSpPr>
            <p:nvPr/>
          </p:nvSpPr>
          <p:spPr bwMode="auto">
            <a:xfrm rot="5400000">
              <a:off x="3199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4" name="Rectangle 273"/>
            <p:cNvSpPr>
              <a:spLocks noChangeArrowheads="1"/>
            </p:cNvSpPr>
            <p:nvPr/>
          </p:nvSpPr>
          <p:spPr bwMode="auto">
            <a:xfrm rot="5400000">
              <a:off x="314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5" name="Rectangle 274"/>
            <p:cNvSpPr>
              <a:spLocks noChangeArrowheads="1"/>
            </p:cNvSpPr>
            <p:nvPr/>
          </p:nvSpPr>
          <p:spPr bwMode="auto">
            <a:xfrm rot="5400000">
              <a:off x="3140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6" name="Rectangle 275"/>
            <p:cNvSpPr>
              <a:spLocks noChangeArrowheads="1"/>
            </p:cNvSpPr>
            <p:nvPr/>
          </p:nvSpPr>
          <p:spPr bwMode="auto">
            <a:xfrm rot="5400000">
              <a:off x="3140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7" name="Rectangle 276"/>
            <p:cNvSpPr>
              <a:spLocks noChangeArrowheads="1"/>
            </p:cNvSpPr>
            <p:nvPr/>
          </p:nvSpPr>
          <p:spPr bwMode="auto">
            <a:xfrm rot="5400000">
              <a:off x="314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8" name="Rectangle 277"/>
            <p:cNvSpPr>
              <a:spLocks noChangeArrowheads="1"/>
            </p:cNvSpPr>
            <p:nvPr/>
          </p:nvSpPr>
          <p:spPr bwMode="auto">
            <a:xfrm rot="5400000">
              <a:off x="3084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9" name="Rectangle 278"/>
            <p:cNvSpPr>
              <a:spLocks noChangeArrowheads="1"/>
            </p:cNvSpPr>
            <p:nvPr/>
          </p:nvSpPr>
          <p:spPr bwMode="auto">
            <a:xfrm rot="5400000">
              <a:off x="3086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0" name="Rectangle 279"/>
            <p:cNvSpPr>
              <a:spLocks noChangeArrowheads="1"/>
            </p:cNvSpPr>
            <p:nvPr/>
          </p:nvSpPr>
          <p:spPr bwMode="auto">
            <a:xfrm rot="5400000">
              <a:off x="308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1" name="Rectangle 280"/>
            <p:cNvSpPr>
              <a:spLocks noChangeArrowheads="1"/>
            </p:cNvSpPr>
            <p:nvPr/>
          </p:nvSpPr>
          <p:spPr bwMode="auto">
            <a:xfrm rot="5400000">
              <a:off x="308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2" name="Rectangle 281"/>
            <p:cNvSpPr>
              <a:spLocks noChangeArrowheads="1"/>
            </p:cNvSpPr>
            <p:nvPr/>
          </p:nvSpPr>
          <p:spPr bwMode="auto">
            <a:xfrm rot="5400000">
              <a:off x="2963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3" name="Rectangle 282"/>
            <p:cNvSpPr>
              <a:spLocks noChangeArrowheads="1"/>
            </p:cNvSpPr>
            <p:nvPr/>
          </p:nvSpPr>
          <p:spPr bwMode="auto">
            <a:xfrm rot="5400000">
              <a:off x="296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4" name="Rectangle 283"/>
            <p:cNvSpPr>
              <a:spLocks noChangeArrowheads="1"/>
            </p:cNvSpPr>
            <p:nvPr/>
          </p:nvSpPr>
          <p:spPr bwMode="auto">
            <a:xfrm rot="5400000">
              <a:off x="296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5" name="Rectangle 284"/>
            <p:cNvSpPr>
              <a:spLocks noChangeArrowheads="1"/>
            </p:cNvSpPr>
            <p:nvPr/>
          </p:nvSpPr>
          <p:spPr bwMode="auto">
            <a:xfrm rot="5400000">
              <a:off x="2963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6" name="Rectangle 285"/>
            <p:cNvSpPr>
              <a:spLocks noChangeArrowheads="1"/>
            </p:cNvSpPr>
            <p:nvPr/>
          </p:nvSpPr>
          <p:spPr bwMode="auto">
            <a:xfrm rot="5400000">
              <a:off x="2789" y="307"/>
              <a:ext cx="293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7" name="Rectangle 286"/>
            <p:cNvSpPr>
              <a:spLocks noChangeArrowheads="1"/>
            </p:cNvSpPr>
            <p:nvPr/>
          </p:nvSpPr>
          <p:spPr bwMode="auto">
            <a:xfrm rot="5400000">
              <a:off x="219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8" name="Rectangle 287"/>
            <p:cNvSpPr>
              <a:spLocks noChangeArrowheads="1"/>
            </p:cNvSpPr>
            <p:nvPr/>
          </p:nvSpPr>
          <p:spPr bwMode="auto">
            <a:xfrm rot="5400000">
              <a:off x="266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9" name="Rectangle 288"/>
            <p:cNvSpPr>
              <a:spLocks noChangeArrowheads="1"/>
            </p:cNvSpPr>
            <p:nvPr/>
          </p:nvSpPr>
          <p:spPr bwMode="auto">
            <a:xfrm rot="5400000">
              <a:off x="261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0" name="Rectangle 289"/>
            <p:cNvSpPr>
              <a:spLocks noChangeArrowheads="1"/>
            </p:cNvSpPr>
            <p:nvPr/>
          </p:nvSpPr>
          <p:spPr bwMode="auto">
            <a:xfrm rot="5400000">
              <a:off x="2552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1" name="Rectangle 290"/>
            <p:cNvSpPr>
              <a:spLocks noChangeArrowheads="1"/>
            </p:cNvSpPr>
            <p:nvPr/>
          </p:nvSpPr>
          <p:spPr bwMode="auto">
            <a:xfrm rot="5400000">
              <a:off x="249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2" name="Rectangle 291"/>
            <p:cNvSpPr>
              <a:spLocks noChangeArrowheads="1"/>
            </p:cNvSpPr>
            <p:nvPr/>
          </p:nvSpPr>
          <p:spPr bwMode="auto">
            <a:xfrm rot="5400000">
              <a:off x="2432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3" name="Rectangle 292"/>
            <p:cNvSpPr>
              <a:spLocks noChangeArrowheads="1"/>
            </p:cNvSpPr>
            <p:nvPr/>
          </p:nvSpPr>
          <p:spPr bwMode="auto">
            <a:xfrm rot="5400000">
              <a:off x="2432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4" name="Rectangle 293"/>
            <p:cNvSpPr>
              <a:spLocks noChangeArrowheads="1"/>
            </p:cNvSpPr>
            <p:nvPr/>
          </p:nvSpPr>
          <p:spPr bwMode="auto">
            <a:xfrm rot="5400000">
              <a:off x="2317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5" name="Rectangle 294"/>
            <p:cNvSpPr>
              <a:spLocks noChangeArrowheads="1"/>
            </p:cNvSpPr>
            <p:nvPr/>
          </p:nvSpPr>
          <p:spPr bwMode="auto">
            <a:xfrm rot="5400000">
              <a:off x="2318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6" name="Rectangle 295"/>
            <p:cNvSpPr>
              <a:spLocks noChangeArrowheads="1"/>
            </p:cNvSpPr>
            <p:nvPr/>
          </p:nvSpPr>
          <p:spPr bwMode="auto">
            <a:xfrm rot="5400000">
              <a:off x="2256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7" name="Rectangle 296"/>
            <p:cNvSpPr>
              <a:spLocks noChangeArrowheads="1"/>
            </p:cNvSpPr>
            <p:nvPr/>
          </p:nvSpPr>
          <p:spPr bwMode="auto">
            <a:xfrm rot="5400000">
              <a:off x="2254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8" name="Rectangle 297"/>
            <p:cNvSpPr>
              <a:spLocks noChangeArrowheads="1"/>
            </p:cNvSpPr>
            <p:nvPr/>
          </p:nvSpPr>
          <p:spPr bwMode="auto">
            <a:xfrm rot="5400000">
              <a:off x="225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9" name="Rectangle 298"/>
            <p:cNvSpPr>
              <a:spLocks noChangeArrowheads="1"/>
            </p:cNvSpPr>
            <p:nvPr/>
          </p:nvSpPr>
          <p:spPr bwMode="auto">
            <a:xfrm rot="5400000">
              <a:off x="219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0" name="Rectangle 299"/>
            <p:cNvSpPr>
              <a:spLocks noChangeArrowheads="1"/>
            </p:cNvSpPr>
            <p:nvPr/>
          </p:nvSpPr>
          <p:spPr bwMode="auto">
            <a:xfrm rot="5400000">
              <a:off x="219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1" name="Rectangle 300"/>
            <p:cNvSpPr>
              <a:spLocks noChangeArrowheads="1"/>
            </p:cNvSpPr>
            <p:nvPr/>
          </p:nvSpPr>
          <p:spPr bwMode="auto">
            <a:xfrm rot="5400000">
              <a:off x="2553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2" name="Rectangle 301"/>
            <p:cNvSpPr>
              <a:spLocks noChangeArrowheads="1"/>
            </p:cNvSpPr>
            <p:nvPr/>
          </p:nvSpPr>
          <p:spPr bwMode="auto">
            <a:xfrm rot="5400000">
              <a:off x="2667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3" name="Rectangle 302"/>
            <p:cNvSpPr>
              <a:spLocks noChangeArrowheads="1"/>
            </p:cNvSpPr>
            <p:nvPr/>
          </p:nvSpPr>
          <p:spPr bwMode="auto">
            <a:xfrm rot="5400000">
              <a:off x="2667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4" name="Rectangle 303"/>
            <p:cNvSpPr>
              <a:spLocks noChangeArrowheads="1"/>
            </p:cNvSpPr>
            <p:nvPr/>
          </p:nvSpPr>
          <p:spPr bwMode="auto">
            <a:xfrm rot="5400000">
              <a:off x="2667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5" name="Rectangle 304"/>
            <p:cNvSpPr>
              <a:spLocks noChangeArrowheads="1"/>
            </p:cNvSpPr>
            <p:nvPr/>
          </p:nvSpPr>
          <p:spPr bwMode="auto">
            <a:xfrm rot="5400000">
              <a:off x="266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6" name="Rectangle 305"/>
            <p:cNvSpPr>
              <a:spLocks noChangeArrowheads="1"/>
            </p:cNvSpPr>
            <p:nvPr/>
          </p:nvSpPr>
          <p:spPr bwMode="auto">
            <a:xfrm rot="5400000">
              <a:off x="2610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7" name="Rectangle 306"/>
            <p:cNvSpPr>
              <a:spLocks noChangeArrowheads="1"/>
            </p:cNvSpPr>
            <p:nvPr/>
          </p:nvSpPr>
          <p:spPr bwMode="auto">
            <a:xfrm rot="5400000">
              <a:off x="2609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8" name="Rectangle 307"/>
            <p:cNvSpPr>
              <a:spLocks noChangeArrowheads="1"/>
            </p:cNvSpPr>
            <p:nvPr/>
          </p:nvSpPr>
          <p:spPr bwMode="auto">
            <a:xfrm rot="5400000">
              <a:off x="2609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9" name="Rectangle 308"/>
            <p:cNvSpPr>
              <a:spLocks noChangeArrowheads="1"/>
            </p:cNvSpPr>
            <p:nvPr/>
          </p:nvSpPr>
          <p:spPr bwMode="auto">
            <a:xfrm rot="5400000">
              <a:off x="261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0" name="Rectangle 309"/>
            <p:cNvSpPr>
              <a:spLocks noChangeArrowheads="1"/>
            </p:cNvSpPr>
            <p:nvPr/>
          </p:nvSpPr>
          <p:spPr bwMode="auto">
            <a:xfrm rot="5400000">
              <a:off x="254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1" name="Rectangle 310"/>
            <p:cNvSpPr>
              <a:spLocks noChangeArrowheads="1"/>
            </p:cNvSpPr>
            <p:nvPr/>
          </p:nvSpPr>
          <p:spPr bwMode="auto">
            <a:xfrm rot="5400000">
              <a:off x="255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2" name="Rectangle 311"/>
            <p:cNvSpPr>
              <a:spLocks noChangeArrowheads="1"/>
            </p:cNvSpPr>
            <p:nvPr/>
          </p:nvSpPr>
          <p:spPr bwMode="auto">
            <a:xfrm rot="5400000">
              <a:off x="2553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3" name="Rectangle 312"/>
            <p:cNvSpPr>
              <a:spLocks noChangeArrowheads="1"/>
            </p:cNvSpPr>
            <p:nvPr/>
          </p:nvSpPr>
          <p:spPr bwMode="auto">
            <a:xfrm rot="5400000">
              <a:off x="2491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4" name="Rectangle 313"/>
            <p:cNvSpPr>
              <a:spLocks noChangeArrowheads="1"/>
            </p:cNvSpPr>
            <p:nvPr/>
          </p:nvSpPr>
          <p:spPr bwMode="auto">
            <a:xfrm rot="5400000">
              <a:off x="2491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5" name="Rectangle 314"/>
            <p:cNvSpPr>
              <a:spLocks noChangeArrowheads="1"/>
            </p:cNvSpPr>
            <p:nvPr/>
          </p:nvSpPr>
          <p:spPr bwMode="auto">
            <a:xfrm rot="5400000">
              <a:off x="2491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6" name="Rectangle 315"/>
            <p:cNvSpPr>
              <a:spLocks noChangeArrowheads="1"/>
            </p:cNvSpPr>
            <p:nvPr/>
          </p:nvSpPr>
          <p:spPr bwMode="auto">
            <a:xfrm rot="5400000">
              <a:off x="2491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7" name="Rectangle 316"/>
            <p:cNvSpPr>
              <a:spLocks noChangeArrowheads="1"/>
            </p:cNvSpPr>
            <p:nvPr/>
          </p:nvSpPr>
          <p:spPr bwMode="auto">
            <a:xfrm rot="5400000">
              <a:off x="2432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8" name="Rectangle 317"/>
            <p:cNvSpPr>
              <a:spLocks noChangeArrowheads="1"/>
            </p:cNvSpPr>
            <p:nvPr/>
          </p:nvSpPr>
          <p:spPr bwMode="auto">
            <a:xfrm rot="5400000">
              <a:off x="2432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9" name="Rectangle 318"/>
            <p:cNvSpPr>
              <a:spLocks noChangeArrowheads="1"/>
            </p:cNvSpPr>
            <p:nvPr/>
          </p:nvSpPr>
          <p:spPr bwMode="auto">
            <a:xfrm rot="5400000">
              <a:off x="243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0" name="Rectangle 319"/>
            <p:cNvSpPr>
              <a:spLocks noChangeArrowheads="1"/>
            </p:cNvSpPr>
            <p:nvPr/>
          </p:nvSpPr>
          <p:spPr bwMode="auto">
            <a:xfrm rot="5400000">
              <a:off x="23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1" name="Rectangle 320"/>
            <p:cNvSpPr>
              <a:spLocks noChangeArrowheads="1"/>
            </p:cNvSpPr>
            <p:nvPr/>
          </p:nvSpPr>
          <p:spPr bwMode="auto">
            <a:xfrm rot="5400000">
              <a:off x="2318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2" name="Rectangle 321"/>
            <p:cNvSpPr>
              <a:spLocks noChangeArrowheads="1"/>
            </p:cNvSpPr>
            <p:nvPr/>
          </p:nvSpPr>
          <p:spPr bwMode="auto">
            <a:xfrm rot="5400000">
              <a:off x="2318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3" name="Rectangle 322"/>
            <p:cNvSpPr>
              <a:spLocks noChangeArrowheads="1"/>
            </p:cNvSpPr>
            <p:nvPr/>
          </p:nvSpPr>
          <p:spPr bwMode="auto">
            <a:xfrm rot="5400000">
              <a:off x="2255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4" name="Rectangle 323"/>
            <p:cNvSpPr>
              <a:spLocks noChangeArrowheads="1"/>
            </p:cNvSpPr>
            <p:nvPr/>
          </p:nvSpPr>
          <p:spPr bwMode="auto">
            <a:xfrm rot="5400000">
              <a:off x="2254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5" name="Rectangle 324"/>
            <p:cNvSpPr>
              <a:spLocks noChangeArrowheads="1"/>
            </p:cNvSpPr>
            <p:nvPr/>
          </p:nvSpPr>
          <p:spPr bwMode="auto">
            <a:xfrm rot="5400000">
              <a:off x="2197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6" name="Rectangle 325"/>
            <p:cNvSpPr>
              <a:spLocks noChangeArrowheads="1"/>
            </p:cNvSpPr>
            <p:nvPr/>
          </p:nvSpPr>
          <p:spPr bwMode="auto">
            <a:xfrm rot="5400000">
              <a:off x="219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7" name="Rectangle 326"/>
            <p:cNvSpPr>
              <a:spLocks noChangeArrowheads="1"/>
            </p:cNvSpPr>
            <p:nvPr/>
          </p:nvSpPr>
          <p:spPr bwMode="auto">
            <a:xfrm rot="5400000">
              <a:off x="2081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8" name="Rectangle 327"/>
            <p:cNvSpPr>
              <a:spLocks noChangeArrowheads="1"/>
            </p:cNvSpPr>
            <p:nvPr/>
          </p:nvSpPr>
          <p:spPr bwMode="auto">
            <a:xfrm rot="5400000">
              <a:off x="2078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9" name="Rectangle 328"/>
            <p:cNvSpPr>
              <a:spLocks noChangeArrowheads="1"/>
            </p:cNvSpPr>
            <p:nvPr/>
          </p:nvSpPr>
          <p:spPr bwMode="auto">
            <a:xfrm rot="5400000">
              <a:off x="208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0" name="Rectangle 329"/>
            <p:cNvSpPr>
              <a:spLocks noChangeArrowheads="1"/>
            </p:cNvSpPr>
            <p:nvPr/>
          </p:nvSpPr>
          <p:spPr bwMode="auto">
            <a:xfrm rot="5400000">
              <a:off x="2020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1" name="Rectangle 330"/>
            <p:cNvSpPr>
              <a:spLocks noChangeArrowheads="1"/>
            </p:cNvSpPr>
            <p:nvPr/>
          </p:nvSpPr>
          <p:spPr bwMode="auto">
            <a:xfrm rot="5400000">
              <a:off x="202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2" name="Rectangle 331"/>
            <p:cNvSpPr>
              <a:spLocks noChangeArrowheads="1"/>
            </p:cNvSpPr>
            <p:nvPr/>
          </p:nvSpPr>
          <p:spPr bwMode="auto">
            <a:xfrm rot="5400000">
              <a:off x="2019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3" name="Rectangle 332"/>
            <p:cNvSpPr>
              <a:spLocks noChangeArrowheads="1"/>
            </p:cNvSpPr>
            <p:nvPr/>
          </p:nvSpPr>
          <p:spPr bwMode="auto">
            <a:xfrm rot="5400000">
              <a:off x="196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4" name="Rectangle 333"/>
            <p:cNvSpPr>
              <a:spLocks noChangeArrowheads="1"/>
            </p:cNvSpPr>
            <p:nvPr/>
          </p:nvSpPr>
          <p:spPr bwMode="auto">
            <a:xfrm rot="5400000">
              <a:off x="1960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5" name="Rectangle 334"/>
            <p:cNvSpPr>
              <a:spLocks noChangeArrowheads="1"/>
            </p:cNvSpPr>
            <p:nvPr/>
          </p:nvSpPr>
          <p:spPr bwMode="auto">
            <a:xfrm rot="5400000">
              <a:off x="1962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6" name="Rectangle 335"/>
            <p:cNvSpPr>
              <a:spLocks noChangeArrowheads="1"/>
            </p:cNvSpPr>
            <p:nvPr/>
          </p:nvSpPr>
          <p:spPr bwMode="auto">
            <a:xfrm rot="5400000">
              <a:off x="1904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7" name="Rectangle 336"/>
            <p:cNvSpPr>
              <a:spLocks noChangeArrowheads="1"/>
            </p:cNvSpPr>
            <p:nvPr/>
          </p:nvSpPr>
          <p:spPr bwMode="auto">
            <a:xfrm rot="5400000">
              <a:off x="1901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8" name="Rectangle 337"/>
            <p:cNvSpPr>
              <a:spLocks noChangeArrowheads="1"/>
            </p:cNvSpPr>
            <p:nvPr/>
          </p:nvSpPr>
          <p:spPr bwMode="auto">
            <a:xfrm rot="5400000">
              <a:off x="1901" y="42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9" name="Rectangle 338"/>
            <p:cNvSpPr>
              <a:spLocks noChangeArrowheads="1"/>
            </p:cNvSpPr>
            <p:nvPr/>
          </p:nvSpPr>
          <p:spPr bwMode="auto">
            <a:xfrm rot="5400000">
              <a:off x="2079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0" name="Rectangle 339"/>
            <p:cNvSpPr>
              <a:spLocks noChangeArrowheads="1"/>
            </p:cNvSpPr>
            <p:nvPr/>
          </p:nvSpPr>
          <p:spPr bwMode="auto">
            <a:xfrm rot="5400000">
              <a:off x="2020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1" name="Rectangle 340"/>
            <p:cNvSpPr>
              <a:spLocks noChangeArrowheads="1"/>
            </p:cNvSpPr>
            <p:nvPr/>
          </p:nvSpPr>
          <p:spPr bwMode="auto">
            <a:xfrm rot="5400000">
              <a:off x="2082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2" name="Rectangle 341"/>
            <p:cNvSpPr>
              <a:spLocks noChangeArrowheads="1"/>
            </p:cNvSpPr>
            <p:nvPr/>
          </p:nvSpPr>
          <p:spPr bwMode="auto">
            <a:xfrm rot="5400000">
              <a:off x="1961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3" name="Rectangle 342"/>
            <p:cNvSpPr>
              <a:spLocks noChangeArrowheads="1"/>
            </p:cNvSpPr>
            <p:nvPr/>
          </p:nvSpPr>
          <p:spPr bwMode="auto">
            <a:xfrm rot="5400000">
              <a:off x="196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4" name="Rectangle 343"/>
            <p:cNvSpPr>
              <a:spLocks noChangeArrowheads="1"/>
            </p:cNvSpPr>
            <p:nvPr/>
          </p:nvSpPr>
          <p:spPr bwMode="auto">
            <a:xfrm rot="5400000">
              <a:off x="201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5" name="Rectangle 344"/>
            <p:cNvSpPr>
              <a:spLocks noChangeArrowheads="1"/>
            </p:cNvSpPr>
            <p:nvPr/>
          </p:nvSpPr>
          <p:spPr bwMode="auto">
            <a:xfrm rot="5400000">
              <a:off x="1901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6" name="Rectangle 345"/>
            <p:cNvSpPr>
              <a:spLocks noChangeArrowheads="1"/>
            </p:cNvSpPr>
            <p:nvPr/>
          </p:nvSpPr>
          <p:spPr bwMode="auto">
            <a:xfrm rot="5400000">
              <a:off x="1904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7" name="Rectangle 346"/>
            <p:cNvSpPr>
              <a:spLocks noChangeArrowheads="1"/>
            </p:cNvSpPr>
            <p:nvPr/>
          </p:nvSpPr>
          <p:spPr bwMode="auto">
            <a:xfrm rot="5400000">
              <a:off x="184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8" name="Rectangle 347"/>
            <p:cNvSpPr>
              <a:spLocks noChangeArrowheads="1"/>
            </p:cNvSpPr>
            <p:nvPr/>
          </p:nvSpPr>
          <p:spPr bwMode="auto">
            <a:xfrm rot="5400000">
              <a:off x="1841" y="36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9" name="Rectangle 348"/>
            <p:cNvSpPr>
              <a:spLocks noChangeArrowheads="1"/>
            </p:cNvSpPr>
            <p:nvPr/>
          </p:nvSpPr>
          <p:spPr bwMode="auto">
            <a:xfrm rot="5400000">
              <a:off x="1842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0" name="Rectangle 349"/>
            <p:cNvSpPr>
              <a:spLocks noChangeArrowheads="1"/>
            </p:cNvSpPr>
            <p:nvPr/>
          </p:nvSpPr>
          <p:spPr bwMode="auto">
            <a:xfrm rot="5400000">
              <a:off x="1843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1" name="Rectangle 350"/>
            <p:cNvSpPr>
              <a:spLocks noChangeArrowheads="1"/>
            </p:cNvSpPr>
            <p:nvPr/>
          </p:nvSpPr>
          <p:spPr bwMode="auto">
            <a:xfrm rot="5400000">
              <a:off x="1783" y="25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2" name="Rectangle 351"/>
            <p:cNvSpPr>
              <a:spLocks noChangeArrowheads="1"/>
            </p:cNvSpPr>
            <p:nvPr/>
          </p:nvSpPr>
          <p:spPr bwMode="auto">
            <a:xfrm rot="5400000">
              <a:off x="1784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3" name="Rectangle 352"/>
            <p:cNvSpPr>
              <a:spLocks noChangeArrowheads="1"/>
            </p:cNvSpPr>
            <p:nvPr/>
          </p:nvSpPr>
          <p:spPr bwMode="auto">
            <a:xfrm rot="5400000">
              <a:off x="178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4" name="Rectangle 353"/>
            <p:cNvSpPr>
              <a:spLocks noChangeArrowheads="1"/>
            </p:cNvSpPr>
            <p:nvPr/>
          </p:nvSpPr>
          <p:spPr bwMode="auto">
            <a:xfrm rot="5400000">
              <a:off x="1783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5" name="Rectangle 354"/>
            <p:cNvSpPr>
              <a:spLocks noChangeArrowheads="1"/>
            </p:cNvSpPr>
            <p:nvPr/>
          </p:nvSpPr>
          <p:spPr bwMode="auto">
            <a:xfrm rot="5400000">
              <a:off x="1727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6" name="Rectangle 355"/>
            <p:cNvSpPr>
              <a:spLocks noChangeArrowheads="1"/>
            </p:cNvSpPr>
            <p:nvPr/>
          </p:nvSpPr>
          <p:spPr bwMode="auto">
            <a:xfrm rot="5400000">
              <a:off x="1727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7" name="Rectangle 356"/>
            <p:cNvSpPr>
              <a:spLocks noChangeArrowheads="1"/>
            </p:cNvSpPr>
            <p:nvPr/>
          </p:nvSpPr>
          <p:spPr bwMode="auto">
            <a:xfrm rot="5400000">
              <a:off x="172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8" name="Rectangle 357"/>
            <p:cNvSpPr>
              <a:spLocks noChangeArrowheads="1"/>
            </p:cNvSpPr>
            <p:nvPr/>
          </p:nvSpPr>
          <p:spPr bwMode="auto">
            <a:xfrm rot="5400000">
              <a:off x="1727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9" name="Rectangle 358"/>
            <p:cNvSpPr>
              <a:spLocks noChangeArrowheads="1"/>
            </p:cNvSpPr>
            <p:nvPr/>
          </p:nvSpPr>
          <p:spPr bwMode="auto">
            <a:xfrm rot="5400000">
              <a:off x="1605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0" name="Rectangle 359"/>
            <p:cNvSpPr>
              <a:spLocks noChangeArrowheads="1"/>
            </p:cNvSpPr>
            <p:nvPr/>
          </p:nvSpPr>
          <p:spPr bwMode="auto">
            <a:xfrm rot="5400000">
              <a:off x="1605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1" name="Rectangle 360"/>
            <p:cNvSpPr>
              <a:spLocks noChangeArrowheads="1"/>
            </p:cNvSpPr>
            <p:nvPr/>
          </p:nvSpPr>
          <p:spPr bwMode="auto">
            <a:xfrm rot="5400000">
              <a:off x="1604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2" name="Rectangle 361"/>
            <p:cNvSpPr>
              <a:spLocks noChangeArrowheads="1"/>
            </p:cNvSpPr>
            <p:nvPr/>
          </p:nvSpPr>
          <p:spPr bwMode="auto">
            <a:xfrm rot="5400000">
              <a:off x="160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3" name="Rectangle 362"/>
            <p:cNvSpPr>
              <a:spLocks noChangeArrowheads="1"/>
            </p:cNvSpPr>
            <p:nvPr/>
          </p:nvSpPr>
          <p:spPr bwMode="auto">
            <a:xfrm rot="5400000">
              <a:off x="1842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4" name="Rectangle 363"/>
            <p:cNvSpPr>
              <a:spLocks noChangeArrowheads="1"/>
            </p:cNvSpPr>
            <p:nvPr/>
          </p:nvSpPr>
          <p:spPr bwMode="auto">
            <a:xfrm rot="5400000">
              <a:off x="178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5" name="Rectangle 364"/>
            <p:cNvSpPr>
              <a:spLocks noChangeArrowheads="1"/>
            </p:cNvSpPr>
            <p:nvPr/>
          </p:nvSpPr>
          <p:spPr bwMode="auto">
            <a:xfrm rot="5400000">
              <a:off x="172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6" name="Rectangle 365"/>
            <p:cNvSpPr>
              <a:spLocks noChangeArrowheads="1"/>
            </p:cNvSpPr>
            <p:nvPr/>
          </p:nvSpPr>
          <p:spPr bwMode="auto">
            <a:xfrm rot="5400000">
              <a:off x="160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7" name="Rectangle 366"/>
            <p:cNvSpPr>
              <a:spLocks noChangeArrowheads="1"/>
            </p:cNvSpPr>
            <p:nvPr/>
          </p:nvSpPr>
          <p:spPr bwMode="auto">
            <a:xfrm rot="5400000">
              <a:off x="1546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8" name="Rectangle 367"/>
            <p:cNvSpPr>
              <a:spLocks noChangeArrowheads="1"/>
            </p:cNvSpPr>
            <p:nvPr/>
          </p:nvSpPr>
          <p:spPr bwMode="auto">
            <a:xfrm rot="5400000">
              <a:off x="154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9" name="Rectangle 368"/>
            <p:cNvSpPr>
              <a:spLocks noChangeArrowheads="1"/>
            </p:cNvSpPr>
            <p:nvPr/>
          </p:nvSpPr>
          <p:spPr bwMode="auto">
            <a:xfrm rot="5400000">
              <a:off x="154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0" name="Rectangle 369"/>
            <p:cNvSpPr>
              <a:spLocks noChangeArrowheads="1"/>
            </p:cNvSpPr>
            <p:nvPr/>
          </p:nvSpPr>
          <p:spPr bwMode="auto">
            <a:xfrm rot="5400000">
              <a:off x="1547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1" name="Rectangle 370"/>
            <p:cNvSpPr>
              <a:spLocks noChangeArrowheads="1"/>
            </p:cNvSpPr>
            <p:nvPr/>
          </p:nvSpPr>
          <p:spPr bwMode="auto">
            <a:xfrm rot="5400000">
              <a:off x="1484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2" name="Rectangle 371"/>
            <p:cNvSpPr>
              <a:spLocks noChangeArrowheads="1"/>
            </p:cNvSpPr>
            <p:nvPr/>
          </p:nvSpPr>
          <p:spPr bwMode="auto">
            <a:xfrm rot="5400000">
              <a:off x="1484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3" name="Rectangle 372"/>
            <p:cNvSpPr>
              <a:spLocks noChangeArrowheads="1"/>
            </p:cNvSpPr>
            <p:nvPr/>
          </p:nvSpPr>
          <p:spPr bwMode="auto">
            <a:xfrm rot="5400000">
              <a:off x="1483" y="36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4" name="Rectangle 373"/>
            <p:cNvSpPr>
              <a:spLocks noChangeArrowheads="1"/>
            </p:cNvSpPr>
            <p:nvPr/>
          </p:nvSpPr>
          <p:spPr bwMode="auto">
            <a:xfrm rot="5400000">
              <a:off x="1483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5" name="Rectangle 374"/>
            <p:cNvSpPr>
              <a:spLocks noChangeArrowheads="1"/>
            </p:cNvSpPr>
            <p:nvPr/>
          </p:nvSpPr>
          <p:spPr bwMode="auto">
            <a:xfrm rot="5400000">
              <a:off x="154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6" name="Rectangle 375"/>
            <p:cNvSpPr>
              <a:spLocks noChangeArrowheads="1"/>
            </p:cNvSpPr>
            <p:nvPr/>
          </p:nvSpPr>
          <p:spPr bwMode="auto">
            <a:xfrm rot="5400000">
              <a:off x="148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7" name="Rectangle 376"/>
            <p:cNvSpPr>
              <a:spLocks noChangeArrowheads="1"/>
            </p:cNvSpPr>
            <p:nvPr/>
          </p:nvSpPr>
          <p:spPr bwMode="auto">
            <a:xfrm rot="5400000">
              <a:off x="1426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8" name="Rectangle 377"/>
            <p:cNvSpPr>
              <a:spLocks noChangeArrowheads="1"/>
            </p:cNvSpPr>
            <p:nvPr/>
          </p:nvSpPr>
          <p:spPr bwMode="auto">
            <a:xfrm rot="5400000">
              <a:off x="1428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9" name="Rectangle 378"/>
            <p:cNvSpPr>
              <a:spLocks noChangeArrowheads="1"/>
            </p:cNvSpPr>
            <p:nvPr/>
          </p:nvSpPr>
          <p:spPr bwMode="auto">
            <a:xfrm rot="5400000">
              <a:off x="1424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0" name="Rectangle 379"/>
            <p:cNvSpPr>
              <a:spLocks noChangeArrowheads="1"/>
            </p:cNvSpPr>
            <p:nvPr/>
          </p:nvSpPr>
          <p:spPr bwMode="auto">
            <a:xfrm rot="5400000">
              <a:off x="142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1" name="Rectangle 380"/>
            <p:cNvSpPr>
              <a:spLocks noChangeArrowheads="1"/>
            </p:cNvSpPr>
            <p:nvPr/>
          </p:nvSpPr>
          <p:spPr bwMode="auto">
            <a:xfrm rot="5400000">
              <a:off x="136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2" name="Rectangle 381"/>
            <p:cNvSpPr>
              <a:spLocks noChangeArrowheads="1"/>
            </p:cNvSpPr>
            <p:nvPr/>
          </p:nvSpPr>
          <p:spPr bwMode="auto">
            <a:xfrm rot="5400000">
              <a:off x="1368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3" name="Rectangle 382"/>
            <p:cNvSpPr>
              <a:spLocks noChangeArrowheads="1"/>
            </p:cNvSpPr>
            <p:nvPr/>
          </p:nvSpPr>
          <p:spPr bwMode="auto">
            <a:xfrm rot="5400000">
              <a:off x="1368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4" name="Rectangle 383"/>
            <p:cNvSpPr>
              <a:spLocks noChangeArrowheads="1"/>
            </p:cNvSpPr>
            <p:nvPr/>
          </p:nvSpPr>
          <p:spPr bwMode="auto">
            <a:xfrm rot="5400000">
              <a:off x="1368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5" name="Rectangle 384"/>
            <p:cNvSpPr>
              <a:spLocks noChangeArrowheads="1"/>
            </p:cNvSpPr>
            <p:nvPr/>
          </p:nvSpPr>
          <p:spPr bwMode="auto">
            <a:xfrm rot="5400000">
              <a:off x="1426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6" name="Rectangle 385"/>
            <p:cNvSpPr>
              <a:spLocks noChangeArrowheads="1"/>
            </p:cNvSpPr>
            <p:nvPr/>
          </p:nvSpPr>
          <p:spPr bwMode="auto">
            <a:xfrm rot="5400000">
              <a:off x="1368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7" name="Rectangle 386"/>
            <p:cNvSpPr>
              <a:spLocks noChangeArrowheads="1"/>
            </p:cNvSpPr>
            <p:nvPr/>
          </p:nvSpPr>
          <p:spPr bwMode="auto">
            <a:xfrm rot="5400000">
              <a:off x="1191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8" name="Rectangle 387"/>
            <p:cNvSpPr>
              <a:spLocks noChangeArrowheads="1"/>
            </p:cNvSpPr>
            <p:nvPr/>
          </p:nvSpPr>
          <p:spPr bwMode="auto">
            <a:xfrm rot="5400000">
              <a:off x="260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9" name="Rectangle 388"/>
            <p:cNvSpPr>
              <a:spLocks noChangeArrowheads="1"/>
            </p:cNvSpPr>
            <p:nvPr/>
          </p:nvSpPr>
          <p:spPr bwMode="auto">
            <a:xfrm rot="5400000">
              <a:off x="2667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0" name="Rectangle 389"/>
            <p:cNvSpPr>
              <a:spLocks noChangeArrowheads="1"/>
            </p:cNvSpPr>
            <p:nvPr/>
          </p:nvSpPr>
          <p:spPr bwMode="auto">
            <a:xfrm rot="5400000">
              <a:off x="1132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1" name="Rectangle 390"/>
            <p:cNvSpPr>
              <a:spLocks noChangeArrowheads="1"/>
            </p:cNvSpPr>
            <p:nvPr/>
          </p:nvSpPr>
          <p:spPr bwMode="auto">
            <a:xfrm rot="5400000">
              <a:off x="1071" y="307"/>
              <a:ext cx="296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2" name="Line 391"/>
            <p:cNvSpPr>
              <a:spLocks noChangeShapeType="1"/>
            </p:cNvSpPr>
            <p:nvPr/>
          </p:nvSpPr>
          <p:spPr bwMode="auto">
            <a:xfrm rot="5400000">
              <a:off x="429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3" name="Line 392"/>
            <p:cNvSpPr>
              <a:spLocks noChangeShapeType="1"/>
            </p:cNvSpPr>
            <p:nvPr/>
          </p:nvSpPr>
          <p:spPr bwMode="auto">
            <a:xfrm rot="5400000">
              <a:off x="2920" y="-1303"/>
              <a:ext cx="0" cy="3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4" name="Line 393"/>
            <p:cNvSpPr>
              <a:spLocks noChangeShapeType="1"/>
            </p:cNvSpPr>
            <p:nvPr/>
          </p:nvSpPr>
          <p:spPr bwMode="auto">
            <a:xfrm rot="5400000">
              <a:off x="2947" y="-1391"/>
              <a:ext cx="0" cy="3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5" name="Line 394"/>
            <p:cNvSpPr>
              <a:spLocks noChangeShapeType="1"/>
            </p:cNvSpPr>
            <p:nvPr/>
          </p:nvSpPr>
          <p:spPr bwMode="auto">
            <a:xfrm rot="5400000">
              <a:off x="3012" y="-1636"/>
              <a:ext cx="0" cy="3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6" name="Line 395"/>
            <p:cNvSpPr>
              <a:spLocks noChangeShapeType="1"/>
            </p:cNvSpPr>
            <p:nvPr/>
          </p:nvSpPr>
          <p:spPr bwMode="auto">
            <a:xfrm rot="5400000">
              <a:off x="2926" y="-1487"/>
              <a:ext cx="0" cy="34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7" name="Line 396"/>
            <p:cNvSpPr>
              <a:spLocks noChangeShapeType="1"/>
            </p:cNvSpPr>
            <p:nvPr/>
          </p:nvSpPr>
          <p:spPr bwMode="auto">
            <a:xfrm rot="5400000">
              <a:off x="2968" y="-1474"/>
              <a:ext cx="0" cy="3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8" name="Line 397"/>
            <p:cNvSpPr>
              <a:spLocks noChangeShapeType="1"/>
            </p:cNvSpPr>
            <p:nvPr/>
          </p:nvSpPr>
          <p:spPr bwMode="auto">
            <a:xfrm rot="5400000">
              <a:off x="2855" y="-1182"/>
              <a:ext cx="0" cy="33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9" name="Line 398"/>
            <p:cNvSpPr>
              <a:spLocks noChangeShapeType="1"/>
            </p:cNvSpPr>
            <p:nvPr/>
          </p:nvSpPr>
          <p:spPr bwMode="auto">
            <a:xfrm rot="5400000">
              <a:off x="423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0" name="Line 399"/>
            <p:cNvSpPr>
              <a:spLocks noChangeShapeType="1"/>
            </p:cNvSpPr>
            <p:nvPr/>
          </p:nvSpPr>
          <p:spPr bwMode="auto">
            <a:xfrm rot="5400000">
              <a:off x="417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1" name="Line 400"/>
            <p:cNvSpPr>
              <a:spLocks noChangeShapeType="1"/>
            </p:cNvSpPr>
            <p:nvPr/>
          </p:nvSpPr>
          <p:spPr bwMode="auto">
            <a:xfrm rot="5400000">
              <a:off x="411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2" name="Line 401"/>
            <p:cNvSpPr>
              <a:spLocks noChangeShapeType="1"/>
            </p:cNvSpPr>
            <p:nvPr/>
          </p:nvSpPr>
          <p:spPr bwMode="auto">
            <a:xfrm rot="5400000">
              <a:off x="405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3" name="Line 402"/>
            <p:cNvSpPr>
              <a:spLocks noChangeShapeType="1"/>
            </p:cNvSpPr>
            <p:nvPr/>
          </p:nvSpPr>
          <p:spPr bwMode="auto">
            <a:xfrm rot="5400000">
              <a:off x="399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4" name="Line 403"/>
            <p:cNvSpPr>
              <a:spLocks noChangeShapeType="1"/>
            </p:cNvSpPr>
            <p:nvPr/>
          </p:nvSpPr>
          <p:spPr bwMode="auto">
            <a:xfrm rot="5400000">
              <a:off x="38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5" name="Line 404"/>
            <p:cNvSpPr>
              <a:spLocks noChangeShapeType="1"/>
            </p:cNvSpPr>
            <p:nvPr/>
          </p:nvSpPr>
          <p:spPr bwMode="auto">
            <a:xfrm rot="5400000">
              <a:off x="3819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6" name="Line 405"/>
            <p:cNvSpPr>
              <a:spLocks noChangeShapeType="1"/>
            </p:cNvSpPr>
            <p:nvPr/>
          </p:nvSpPr>
          <p:spPr bwMode="auto">
            <a:xfrm rot="5400000">
              <a:off x="3760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7" name="Line 406"/>
            <p:cNvSpPr>
              <a:spLocks noChangeShapeType="1"/>
            </p:cNvSpPr>
            <p:nvPr/>
          </p:nvSpPr>
          <p:spPr bwMode="auto">
            <a:xfrm rot="5400000">
              <a:off x="3701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8" name="Line 407"/>
            <p:cNvSpPr>
              <a:spLocks noChangeShapeType="1"/>
            </p:cNvSpPr>
            <p:nvPr/>
          </p:nvSpPr>
          <p:spPr bwMode="auto">
            <a:xfrm rot="5400000">
              <a:off x="3642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9" name="Line 408"/>
            <p:cNvSpPr>
              <a:spLocks noChangeShapeType="1"/>
            </p:cNvSpPr>
            <p:nvPr/>
          </p:nvSpPr>
          <p:spPr bwMode="auto">
            <a:xfrm rot="5400000">
              <a:off x="3583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0" name="Line 409"/>
            <p:cNvSpPr>
              <a:spLocks noChangeShapeType="1"/>
            </p:cNvSpPr>
            <p:nvPr/>
          </p:nvSpPr>
          <p:spPr bwMode="auto">
            <a:xfrm rot="5400000">
              <a:off x="35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1" name="Line 410"/>
            <p:cNvSpPr>
              <a:spLocks noChangeShapeType="1"/>
            </p:cNvSpPr>
            <p:nvPr/>
          </p:nvSpPr>
          <p:spPr bwMode="auto">
            <a:xfrm rot="5400000">
              <a:off x="3465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2" name="Line 411"/>
            <p:cNvSpPr>
              <a:spLocks noChangeShapeType="1"/>
            </p:cNvSpPr>
            <p:nvPr/>
          </p:nvSpPr>
          <p:spPr bwMode="auto">
            <a:xfrm rot="5400000">
              <a:off x="3346" y="336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3" name="Line 412"/>
            <p:cNvSpPr>
              <a:spLocks noChangeShapeType="1"/>
            </p:cNvSpPr>
            <p:nvPr/>
          </p:nvSpPr>
          <p:spPr bwMode="auto">
            <a:xfrm rot="5400000">
              <a:off x="32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4" name="Line 413"/>
            <p:cNvSpPr>
              <a:spLocks noChangeShapeType="1"/>
            </p:cNvSpPr>
            <p:nvPr/>
          </p:nvSpPr>
          <p:spPr bwMode="auto">
            <a:xfrm rot="5400000">
              <a:off x="32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5" name="Line 414"/>
            <p:cNvSpPr>
              <a:spLocks noChangeShapeType="1"/>
            </p:cNvSpPr>
            <p:nvPr/>
          </p:nvSpPr>
          <p:spPr bwMode="auto">
            <a:xfrm rot="5400000">
              <a:off x="31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6" name="Line 415"/>
            <p:cNvSpPr>
              <a:spLocks noChangeShapeType="1"/>
            </p:cNvSpPr>
            <p:nvPr/>
          </p:nvSpPr>
          <p:spPr bwMode="auto">
            <a:xfrm rot="5400000">
              <a:off x="31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7" name="Line 416"/>
            <p:cNvSpPr>
              <a:spLocks noChangeShapeType="1"/>
            </p:cNvSpPr>
            <p:nvPr/>
          </p:nvSpPr>
          <p:spPr bwMode="auto">
            <a:xfrm rot="5400000">
              <a:off x="30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8" name="Line 417"/>
            <p:cNvSpPr>
              <a:spLocks noChangeShapeType="1"/>
            </p:cNvSpPr>
            <p:nvPr/>
          </p:nvSpPr>
          <p:spPr bwMode="auto">
            <a:xfrm rot="5400000">
              <a:off x="29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9" name="Line 418"/>
            <p:cNvSpPr>
              <a:spLocks noChangeShapeType="1"/>
            </p:cNvSpPr>
            <p:nvPr/>
          </p:nvSpPr>
          <p:spPr bwMode="auto">
            <a:xfrm rot="5400000">
              <a:off x="29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0" name="Line 419"/>
            <p:cNvSpPr>
              <a:spLocks noChangeShapeType="1"/>
            </p:cNvSpPr>
            <p:nvPr/>
          </p:nvSpPr>
          <p:spPr bwMode="auto">
            <a:xfrm rot="5400000">
              <a:off x="28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" name="Line 420"/>
            <p:cNvSpPr>
              <a:spLocks noChangeShapeType="1"/>
            </p:cNvSpPr>
            <p:nvPr/>
          </p:nvSpPr>
          <p:spPr bwMode="auto">
            <a:xfrm rot="5400000">
              <a:off x="27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2" name="Line 421"/>
            <p:cNvSpPr>
              <a:spLocks noChangeShapeType="1"/>
            </p:cNvSpPr>
            <p:nvPr/>
          </p:nvSpPr>
          <p:spPr bwMode="auto">
            <a:xfrm rot="5400000">
              <a:off x="26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3" name="Line 422"/>
            <p:cNvSpPr>
              <a:spLocks noChangeShapeType="1"/>
            </p:cNvSpPr>
            <p:nvPr/>
          </p:nvSpPr>
          <p:spPr bwMode="auto">
            <a:xfrm rot="5400000">
              <a:off x="25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4" name="Line 423"/>
            <p:cNvSpPr>
              <a:spLocks noChangeShapeType="1"/>
            </p:cNvSpPr>
            <p:nvPr/>
          </p:nvSpPr>
          <p:spPr bwMode="auto">
            <a:xfrm rot="5400000">
              <a:off x="25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5" name="Line 424"/>
            <p:cNvSpPr>
              <a:spLocks noChangeShapeType="1"/>
            </p:cNvSpPr>
            <p:nvPr/>
          </p:nvSpPr>
          <p:spPr bwMode="auto">
            <a:xfrm rot="5400000">
              <a:off x="24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6" name="Line 425"/>
            <p:cNvSpPr>
              <a:spLocks noChangeShapeType="1"/>
            </p:cNvSpPr>
            <p:nvPr/>
          </p:nvSpPr>
          <p:spPr bwMode="auto">
            <a:xfrm rot="5400000">
              <a:off x="24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7" name="Line 426"/>
            <p:cNvSpPr>
              <a:spLocks noChangeShapeType="1"/>
            </p:cNvSpPr>
            <p:nvPr/>
          </p:nvSpPr>
          <p:spPr bwMode="auto">
            <a:xfrm rot="5400000">
              <a:off x="23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8" name="Line 427"/>
            <p:cNvSpPr>
              <a:spLocks noChangeShapeType="1"/>
            </p:cNvSpPr>
            <p:nvPr/>
          </p:nvSpPr>
          <p:spPr bwMode="auto">
            <a:xfrm rot="5400000">
              <a:off x="228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9" name="Line 428"/>
            <p:cNvSpPr>
              <a:spLocks noChangeShapeType="1"/>
            </p:cNvSpPr>
            <p:nvPr/>
          </p:nvSpPr>
          <p:spPr bwMode="auto">
            <a:xfrm rot="5400000">
              <a:off x="216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0" name="Line 429"/>
            <p:cNvSpPr>
              <a:spLocks noChangeShapeType="1"/>
            </p:cNvSpPr>
            <p:nvPr/>
          </p:nvSpPr>
          <p:spPr bwMode="auto">
            <a:xfrm rot="5400000">
              <a:off x="210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1" name="Line 430"/>
            <p:cNvSpPr>
              <a:spLocks noChangeShapeType="1"/>
            </p:cNvSpPr>
            <p:nvPr/>
          </p:nvSpPr>
          <p:spPr bwMode="auto">
            <a:xfrm rot="5400000">
              <a:off x="204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2" name="Line 431"/>
            <p:cNvSpPr>
              <a:spLocks noChangeShapeType="1"/>
            </p:cNvSpPr>
            <p:nvPr/>
          </p:nvSpPr>
          <p:spPr bwMode="auto">
            <a:xfrm rot="5400000">
              <a:off x="19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3" name="Line 432"/>
            <p:cNvSpPr>
              <a:spLocks noChangeShapeType="1"/>
            </p:cNvSpPr>
            <p:nvPr/>
          </p:nvSpPr>
          <p:spPr bwMode="auto">
            <a:xfrm rot="5400000">
              <a:off x="18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4" name="Line 433"/>
            <p:cNvSpPr>
              <a:spLocks noChangeShapeType="1"/>
            </p:cNvSpPr>
            <p:nvPr/>
          </p:nvSpPr>
          <p:spPr bwMode="auto">
            <a:xfrm rot="5400000">
              <a:off x="18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5" name="Line 434"/>
            <p:cNvSpPr>
              <a:spLocks noChangeShapeType="1"/>
            </p:cNvSpPr>
            <p:nvPr/>
          </p:nvSpPr>
          <p:spPr bwMode="auto">
            <a:xfrm rot="5400000">
              <a:off x="17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6" name="Line 435"/>
            <p:cNvSpPr>
              <a:spLocks noChangeShapeType="1"/>
            </p:cNvSpPr>
            <p:nvPr/>
          </p:nvSpPr>
          <p:spPr bwMode="auto">
            <a:xfrm rot="5400000">
              <a:off x="16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7" name="Line 436"/>
            <p:cNvSpPr>
              <a:spLocks noChangeShapeType="1"/>
            </p:cNvSpPr>
            <p:nvPr/>
          </p:nvSpPr>
          <p:spPr bwMode="auto">
            <a:xfrm rot="5400000">
              <a:off x="16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8" name="Line 437"/>
            <p:cNvSpPr>
              <a:spLocks noChangeShapeType="1"/>
            </p:cNvSpPr>
            <p:nvPr/>
          </p:nvSpPr>
          <p:spPr bwMode="auto">
            <a:xfrm rot="5400000">
              <a:off x="15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9" name="Line 438"/>
            <p:cNvSpPr>
              <a:spLocks noChangeShapeType="1"/>
            </p:cNvSpPr>
            <p:nvPr/>
          </p:nvSpPr>
          <p:spPr bwMode="auto">
            <a:xfrm rot="5400000">
              <a:off x="14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0" name="Line 439"/>
            <p:cNvSpPr>
              <a:spLocks noChangeShapeType="1"/>
            </p:cNvSpPr>
            <p:nvPr/>
          </p:nvSpPr>
          <p:spPr bwMode="auto">
            <a:xfrm rot="5400000">
              <a:off x="139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1" name="Line 440"/>
            <p:cNvSpPr>
              <a:spLocks noChangeShapeType="1"/>
            </p:cNvSpPr>
            <p:nvPr/>
          </p:nvSpPr>
          <p:spPr bwMode="auto">
            <a:xfrm rot="5400000">
              <a:off x="133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2" name="Line 441"/>
            <p:cNvSpPr>
              <a:spLocks noChangeShapeType="1"/>
            </p:cNvSpPr>
            <p:nvPr/>
          </p:nvSpPr>
          <p:spPr bwMode="auto">
            <a:xfrm rot="5400000">
              <a:off x="127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3" name="Line 442"/>
            <p:cNvSpPr>
              <a:spLocks noChangeShapeType="1"/>
            </p:cNvSpPr>
            <p:nvPr/>
          </p:nvSpPr>
          <p:spPr bwMode="auto">
            <a:xfrm rot="5400000">
              <a:off x="12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4" name="Line 443"/>
            <p:cNvSpPr>
              <a:spLocks noChangeShapeType="1"/>
            </p:cNvSpPr>
            <p:nvPr/>
          </p:nvSpPr>
          <p:spPr bwMode="auto">
            <a:xfrm rot="5400000">
              <a:off x="11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5" name="Line 444"/>
            <p:cNvSpPr>
              <a:spLocks noChangeShapeType="1"/>
            </p:cNvSpPr>
            <p:nvPr/>
          </p:nvSpPr>
          <p:spPr bwMode="auto">
            <a:xfrm rot="5400000">
              <a:off x="11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6" name="Line 445"/>
            <p:cNvSpPr>
              <a:spLocks noChangeShapeType="1"/>
            </p:cNvSpPr>
            <p:nvPr/>
          </p:nvSpPr>
          <p:spPr bwMode="auto">
            <a:xfrm rot="5400000">
              <a:off x="10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7" name="Line 446"/>
            <p:cNvSpPr>
              <a:spLocks noChangeShapeType="1"/>
            </p:cNvSpPr>
            <p:nvPr/>
          </p:nvSpPr>
          <p:spPr bwMode="auto">
            <a:xfrm rot="5400000">
              <a:off x="443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8" name="Line 447"/>
            <p:cNvSpPr>
              <a:spLocks noChangeShapeType="1"/>
            </p:cNvSpPr>
            <p:nvPr/>
          </p:nvSpPr>
          <p:spPr bwMode="auto">
            <a:xfrm rot="5400000">
              <a:off x="434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9" name="Line 448"/>
            <p:cNvSpPr>
              <a:spLocks noChangeShapeType="1"/>
            </p:cNvSpPr>
            <p:nvPr/>
          </p:nvSpPr>
          <p:spPr bwMode="auto">
            <a:xfrm rot="5400000">
              <a:off x="449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0" name="Line 449"/>
            <p:cNvSpPr>
              <a:spLocks noChangeShapeType="1"/>
            </p:cNvSpPr>
            <p:nvPr/>
          </p:nvSpPr>
          <p:spPr bwMode="auto">
            <a:xfrm rot="5400000">
              <a:off x="4647" y="334"/>
              <a:ext cx="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1" name="Line 451"/>
            <p:cNvSpPr>
              <a:spLocks noChangeShapeType="1"/>
            </p:cNvSpPr>
            <p:nvPr/>
          </p:nvSpPr>
          <p:spPr bwMode="auto">
            <a:xfrm rot="5400000">
              <a:off x="15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2" name="Line 454"/>
            <p:cNvSpPr>
              <a:spLocks noChangeShapeType="1"/>
            </p:cNvSpPr>
            <p:nvPr/>
          </p:nvSpPr>
          <p:spPr bwMode="auto">
            <a:xfrm rot="5400000">
              <a:off x="39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3" name="Line 456"/>
            <p:cNvSpPr>
              <a:spLocks noChangeShapeType="1"/>
            </p:cNvSpPr>
            <p:nvPr/>
          </p:nvSpPr>
          <p:spPr bwMode="auto">
            <a:xfrm rot="5400000">
              <a:off x="19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4" name="Line 458"/>
            <p:cNvSpPr>
              <a:spLocks noChangeShapeType="1"/>
            </p:cNvSpPr>
            <p:nvPr/>
          </p:nvSpPr>
          <p:spPr bwMode="auto">
            <a:xfrm rot="5400000">
              <a:off x="22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5" name="Line 460"/>
            <p:cNvSpPr>
              <a:spLocks noChangeShapeType="1"/>
            </p:cNvSpPr>
            <p:nvPr/>
          </p:nvSpPr>
          <p:spPr bwMode="auto">
            <a:xfrm rot="5400000">
              <a:off x="2697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6" name="Line 462"/>
            <p:cNvSpPr>
              <a:spLocks noChangeShapeType="1"/>
            </p:cNvSpPr>
            <p:nvPr/>
          </p:nvSpPr>
          <p:spPr bwMode="auto">
            <a:xfrm rot="5400000">
              <a:off x="28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7" name="Line 464"/>
            <p:cNvSpPr>
              <a:spLocks noChangeShapeType="1"/>
            </p:cNvSpPr>
            <p:nvPr/>
          </p:nvSpPr>
          <p:spPr bwMode="auto">
            <a:xfrm rot="5400000">
              <a:off x="3406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649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172AB4-3AFB-4B32-AC1B-C168BD4AD9A6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5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274641"/>
            <a:ext cx="2590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5692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8EEA67-B4D0-43AC-B433-310AF18A87FC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61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0F995E-3A7A-4F7E-BD75-B90012069565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600"/>
            </a:lvl1pPr>
          </a:lstStyle>
          <a:p>
            <a:fld id="{4577FE26-ACD1-4964-932B-823877B1C5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384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BEF466-E8BF-404A-B28F-5217BAB38006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96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1447800"/>
            <a:ext cx="5080000" cy="4678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0" y="1447800"/>
            <a:ext cx="5080000" cy="4678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3C1EF0-0680-4FA1-8C29-DE5DAFD110A6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221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846BE-EC03-4D8D-B925-17DCACD46035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43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703B82-B254-4D3D-8A0C-B5D5DE1FDDAE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92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44F180-9DB1-44CE-8489-235AB877DE85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337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F60802-5F16-4EE1-8D15-A551C148E595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4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55C737-EA7C-4E15-9C32-9DB90E22946A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50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274638"/>
            <a:ext cx="1036320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1447800"/>
            <a:ext cx="103632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78467" y="6245225"/>
            <a:ext cx="2487084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+mn-lt"/>
              </a:defRPr>
            </a:lvl1pPr>
          </a:lstStyle>
          <a:p>
            <a:fld id="{681C472A-FDC1-499D-AA2E-2EE2A0332C66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25933" y="6245225"/>
            <a:ext cx="305646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+mn-lt"/>
              </a:defRPr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43012" y="241300"/>
            <a:ext cx="57151" cy="65024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88" name="Line 64"/>
          <p:cNvSpPr>
            <a:spLocks noChangeShapeType="1"/>
          </p:cNvSpPr>
          <p:nvPr/>
        </p:nvSpPr>
        <p:spPr bwMode="auto">
          <a:xfrm rot="5400000">
            <a:off x="579967" y="6444193"/>
            <a:ext cx="0" cy="9228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56" name="Rectangle 132"/>
          <p:cNvSpPr>
            <a:spLocks noChangeArrowheads="1"/>
          </p:cNvSpPr>
          <p:nvPr/>
        </p:nvSpPr>
        <p:spPr bwMode="auto">
          <a:xfrm>
            <a:off x="900163" y="1030291"/>
            <a:ext cx="10737273" cy="5794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34" name="Rectangle 440"/>
          <p:cNvSpPr>
            <a:spLocks noChangeArrowheads="1"/>
          </p:cNvSpPr>
          <p:nvPr/>
        </p:nvSpPr>
        <p:spPr bwMode="auto">
          <a:xfrm>
            <a:off x="180975" y="88900"/>
            <a:ext cx="473075" cy="6673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235" name="Group 444"/>
          <p:cNvGrpSpPr>
            <a:grpSpLocks/>
          </p:cNvGrpSpPr>
          <p:nvPr/>
        </p:nvGrpSpPr>
        <p:grpSpPr bwMode="auto">
          <a:xfrm>
            <a:off x="179388" y="133350"/>
            <a:ext cx="474662" cy="6648450"/>
            <a:chOff x="113" y="84"/>
            <a:chExt cx="299" cy="4188"/>
          </a:xfrm>
        </p:grpSpPr>
        <p:grpSp>
          <p:nvGrpSpPr>
            <p:cNvPr id="236" name="Group 443"/>
            <p:cNvGrpSpPr>
              <a:grpSpLocks/>
            </p:cNvGrpSpPr>
            <p:nvPr/>
          </p:nvGrpSpPr>
          <p:grpSpPr bwMode="auto">
            <a:xfrm>
              <a:off x="113" y="84"/>
              <a:ext cx="299" cy="3237"/>
              <a:chOff x="113" y="84"/>
              <a:chExt cx="299" cy="3237"/>
            </a:xfrm>
          </p:grpSpPr>
          <p:sp>
            <p:nvSpPr>
              <p:cNvPr id="238" name="Rectangle 138"/>
              <p:cNvSpPr>
                <a:spLocks noChangeArrowheads="1"/>
              </p:cNvSpPr>
              <p:nvPr/>
            </p:nvSpPr>
            <p:spPr bwMode="auto">
              <a:xfrm>
                <a:off x="115" y="4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39" name="Rectangle 140"/>
              <p:cNvSpPr>
                <a:spLocks noChangeArrowheads="1"/>
              </p:cNvSpPr>
              <p:nvPr/>
            </p:nvSpPr>
            <p:spPr bwMode="auto">
              <a:xfrm>
                <a:off x="292" y="54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0" name="Rectangle 141"/>
              <p:cNvSpPr>
                <a:spLocks noChangeArrowheads="1"/>
              </p:cNvSpPr>
              <p:nvPr/>
            </p:nvSpPr>
            <p:spPr bwMode="auto">
              <a:xfrm>
                <a:off x="231" y="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1" name="Rectangle 143"/>
              <p:cNvSpPr>
                <a:spLocks noChangeArrowheads="1"/>
              </p:cNvSpPr>
              <p:nvPr/>
            </p:nvSpPr>
            <p:spPr bwMode="auto">
              <a:xfrm>
                <a:off x="173" y="101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2" name="Rectangle 146"/>
              <p:cNvSpPr>
                <a:spLocks noChangeArrowheads="1"/>
              </p:cNvSpPr>
              <p:nvPr/>
            </p:nvSpPr>
            <p:spPr bwMode="auto">
              <a:xfrm>
                <a:off x="118" y="66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3" name="Rectangle 247"/>
              <p:cNvSpPr>
                <a:spLocks noChangeArrowheads="1"/>
              </p:cNvSpPr>
              <p:nvPr/>
            </p:nvSpPr>
            <p:spPr bwMode="auto">
              <a:xfrm>
                <a:off x="172" y="72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4" name="Rectangle 248"/>
              <p:cNvSpPr>
                <a:spLocks noChangeArrowheads="1"/>
              </p:cNvSpPr>
              <p:nvPr/>
            </p:nvSpPr>
            <p:spPr bwMode="auto">
              <a:xfrm>
                <a:off x="231" y="96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5" name="Rectangle 249"/>
              <p:cNvSpPr>
                <a:spLocks noChangeArrowheads="1"/>
              </p:cNvSpPr>
              <p:nvPr/>
            </p:nvSpPr>
            <p:spPr bwMode="auto">
              <a:xfrm>
                <a:off x="354" y="7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6" name="Rectangle 250"/>
              <p:cNvSpPr>
                <a:spLocks noChangeArrowheads="1"/>
              </p:cNvSpPr>
              <p:nvPr/>
            </p:nvSpPr>
            <p:spPr bwMode="auto">
              <a:xfrm>
                <a:off x="351" y="101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7" name="Rectangle 251"/>
              <p:cNvSpPr>
                <a:spLocks noChangeArrowheads="1"/>
              </p:cNvSpPr>
              <p:nvPr/>
            </p:nvSpPr>
            <p:spPr bwMode="auto">
              <a:xfrm>
                <a:off x="292" y="1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8" name="Rectangle 253"/>
              <p:cNvSpPr>
                <a:spLocks noChangeArrowheads="1"/>
              </p:cNvSpPr>
              <p:nvPr/>
            </p:nvSpPr>
            <p:spPr bwMode="auto">
              <a:xfrm>
                <a:off x="234" y="10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9" name="Rectangle 254"/>
              <p:cNvSpPr>
                <a:spLocks noChangeArrowheads="1"/>
              </p:cNvSpPr>
              <p:nvPr/>
            </p:nvSpPr>
            <p:spPr bwMode="auto">
              <a:xfrm>
                <a:off x="173" y="90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0" name="Rectangle 255"/>
              <p:cNvSpPr>
                <a:spLocks noChangeArrowheads="1"/>
              </p:cNvSpPr>
              <p:nvPr/>
            </p:nvSpPr>
            <p:spPr bwMode="auto">
              <a:xfrm>
                <a:off x="292" y="90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1" name="Rectangle 258"/>
              <p:cNvSpPr>
                <a:spLocks noChangeArrowheads="1"/>
              </p:cNvSpPr>
              <p:nvPr/>
            </p:nvSpPr>
            <p:spPr bwMode="auto">
              <a:xfrm>
                <a:off x="115" y="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2" name="Rectangle 261"/>
              <p:cNvSpPr>
                <a:spLocks noChangeArrowheads="1"/>
              </p:cNvSpPr>
              <p:nvPr/>
            </p:nvSpPr>
            <p:spPr bwMode="auto">
              <a:xfrm>
                <a:off x="118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3" name="Rectangle 262"/>
              <p:cNvSpPr>
                <a:spLocks noChangeArrowheads="1"/>
              </p:cNvSpPr>
              <p:nvPr/>
            </p:nvSpPr>
            <p:spPr bwMode="auto">
              <a:xfrm>
                <a:off x="354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4" name="Rectangle 265"/>
              <p:cNvSpPr>
                <a:spLocks noChangeArrowheads="1"/>
              </p:cNvSpPr>
              <p:nvPr/>
            </p:nvSpPr>
            <p:spPr bwMode="auto">
              <a:xfrm>
                <a:off x="231" y="119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5" name="Rectangle 266"/>
              <p:cNvSpPr>
                <a:spLocks noChangeArrowheads="1"/>
              </p:cNvSpPr>
              <p:nvPr/>
            </p:nvSpPr>
            <p:spPr bwMode="auto">
              <a:xfrm>
                <a:off x="296" y="119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" name="Rectangle 267"/>
              <p:cNvSpPr>
                <a:spLocks noChangeArrowheads="1"/>
              </p:cNvSpPr>
              <p:nvPr/>
            </p:nvSpPr>
            <p:spPr bwMode="auto">
              <a:xfrm>
                <a:off x="116" y="119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7" name="Rectangle 268"/>
              <p:cNvSpPr>
                <a:spLocks noChangeArrowheads="1"/>
              </p:cNvSpPr>
              <p:nvPr/>
            </p:nvSpPr>
            <p:spPr bwMode="auto">
              <a:xfrm>
                <a:off x="173" y="125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8" name="Rectangle 269"/>
              <p:cNvSpPr>
                <a:spLocks noChangeArrowheads="1"/>
              </p:cNvSpPr>
              <p:nvPr/>
            </p:nvSpPr>
            <p:spPr bwMode="auto">
              <a:xfrm>
                <a:off x="354" y="125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9" name="Rectangle 270"/>
              <p:cNvSpPr>
                <a:spLocks noChangeArrowheads="1"/>
              </p:cNvSpPr>
              <p:nvPr/>
            </p:nvSpPr>
            <p:spPr bwMode="auto">
              <a:xfrm>
                <a:off x="232" y="125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0" name="Rectangle 271"/>
              <p:cNvSpPr>
                <a:spLocks noChangeArrowheads="1"/>
              </p:cNvSpPr>
              <p:nvPr/>
            </p:nvSpPr>
            <p:spPr bwMode="auto">
              <a:xfrm>
                <a:off x="295" y="13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1" name="Rectangle 272"/>
              <p:cNvSpPr>
                <a:spLocks noChangeArrowheads="1"/>
              </p:cNvSpPr>
              <p:nvPr/>
            </p:nvSpPr>
            <p:spPr bwMode="auto">
              <a:xfrm>
                <a:off x="118" y="131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2" name="Rectangle 273"/>
              <p:cNvSpPr>
                <a:spLocks noChangeArrowheads="1"/>
              </p:cNvSpPr>
              <p:nvPr/>
            </p:nvSpPr>
            <p:spPr bwMode="auto">
              <a:xfrm>
                <a:off x="174" y="131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3" name="Rectangle 277"/>
              <p:cNvSpPr>
                <a:spLocks noChangeArrowheads="1"/>
              </p:cNvSpPr>
              <p:nvPr/>
            </p:nvSpPr>
            <p:spPr bwMode="auto">
              <a:xfrm>
                <a:off x="350" y="137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4" name="Rectangle 278"/>
              <p:cNvSpPr>
                <a:spLocks noChangeArrowheads="1"/>
              </p:cNvSpPr>
              <p:nvPr/>
            </p:nvSpPr>
            <p:spPr bwMode="auto">
              <a:xfrm>
                <a:off x="175" y="1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5" name="Rectangle 279"/>
              <p:cNvSpPr>
                <a:spLocks noChangeArrowheads="1"/>
              </p:cNvSpPr>
              <p:nvPr/>
            </p:nvSpPr>
            <p:spPr bwMode="auto">
              <a:xfrm>
                <a:off x="232" y="137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6" name="Rectangle 280"/>
              <p:cNvSpPr>
                <a:spLocks noChangeArrowheads="1"/>
              </p:cNvSpPr>
              <p:nvPr/>
            </p:nvSpPr>
            <p:spPr bwMode="auto">
              <a:xfrm>
                <a:off x="296" y="143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7" name="Rectangle 281"/>
              <p:cNvSpPr>
                <a:spLocks noChangeArrowheads="1"/>
              </p:cNvSpPr>
              <p:nvPr/>
            </p:nvSpPr>
            <p:spPr bwMode="auto">
              <a:xfrm>
                <a:off x="351" y="143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8" name="Rectangle 282"/>
              <p:cNvSpPr>
                <a:spLocks noChangeArrowheads="1"/>
              </p:cNvSpPr>
              <p:nvPr/>
            </p:nvSpPr>
            <p:spPr bwMode="auto">
              <a:xfrm>
                <a:off x="119" y="14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9" name="Rectangle 283"/>
              <p:cNvSpPr>
                <a:spLocks noChangeArrowheads="1"/>
              </p:cNvSpPr>
              <p:nvPr/>
            </p:nvSpPr>
            <p:spPr bwMode="auto">
              <a:xfrm>
                <a:off x="173" y="148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0" name="Rectangle 284"/>
              <p:cNvSpPr>
                <a:spLocks noChangeArrowheads="1"/>
              </p:cNvSpPr>
              <p:nvPr/>
            </p:nvSpPr>
            <p:spPr bwMode="auto">
              <a:xfrm>
                <a:off x="23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1" name="Rectangle 285"/>
              <p:cNvSpPr>
                <a:spLocks noChangeArrowheads="1"/>
              </p:cNvSpPr>
              <p:nvPr/>
            </p:nvSpPr>
            <p:spPr bwMode="auto">
              <a:xfrm>
                <a:off x="296" y="148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2" name="Rectangle 286"/>
              <p:cNvSpPr>
                <a:spLocks noChangeArrowheads="1"/>
              </p:cNvSpPr>
              <p:nvPr/>
            </p:nvSpPr>
            <p:spPr bwMode="auto">
              <a:xfrm>
                <a:off x="35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3" name="Rectangle 438"/>
              <p:cNvSpPr>
                <a:spLocks noChangeArrowheads="1"/>
              </p:cNvSpPr>
              <p:nvPr/>
            </p:nvSpPr>
            <p:spPr bwMode="auto">
              <a:xfrm>
                <a:off x="232" y="84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4" name="Rectangle 287"/>
              <p:cNvSpPr>
                <a:spLocks noChangeArrowheads="1"/>
              </p:cNvSpPr>
              <p:nvPr/>
            </p:nvSpPr>
            <p:spPr bwMode="auto">
              <a:xfrm>
                <a:off x="115" y="155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5" name="Rectangle 288"/>
              <p:cNvSpPr>
                <a:spLocks noChangeArrowheads="1"/>
              </p:cNvSpPr>
              <p:nvPr/>
            </p:nvSpPr>
            <p:spPr bwMode="auto">
              <a:xfrm>
                <a:off x="173" y="155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6" name="Rectangle 289"/>
              <p:cNvSpPr>
                <a:spLocks noChangeArrowheads="1"/>
              </p:cNvSpPr>
              <p:nvPr/>
            </p:nvSpPr>
            <p:spPr bwMode="auto">
              <a:xfrm>
                <a:off x="292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7" name="Rectangle 290"/>
              <p:cNvSpPr>
                <a:spLocks noChangeArrowheads="1"/>
              </p:cNvSpPr>
              <p:nvPr/>
            </p:nvSpPr>
            <p:spPr bwMode="auto">
              <a:xfrm>
                <a:off x="354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8" name="Rectangle 291"/>
              <p:cNvSpPr>
                <a:spLocks noChangeArrowheads="1"/>
              </p:cNvSpPr>
              <p:nvPr/>
            </p:nvSpPr>
            <p:spPr bwMode="auto">
              <a:xfrm>
                <a:off x="351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9" name="Rectangle 292"/>
              <p:cNvSpPr>
                <a:spLocks noChangeArrowheads="1"/>
              </p:cNvSpPr>
              <p:nvPr/>
            </p:nvSpPr>
            <p:spPr bwMode="auto">
              <a:xfrm>
                <a:off x="233" y="16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0" name="Rectangle 293"/>
              <p:cNvSpPr>
                <a:spLocks noChangeArrowheads="1"/>
              </p:cNvSpPr>
              <p:nvPr/>
            </p:nvSpPr>
            <p:spPr bwMode="auto">
              <a:xfrm>
                <a:off x="177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1" name="Rectangle 294"/>
              <p:cNvSpPr>
                <a:spLocks noChangeArrowheads="1"/>
              </p:cNvSpPr>
              <p:nvPr/>
            </p:nvSpPr>
            <p:spPr bwMode="auto">
              <a:xfrm>
                <a:off x="119" y="1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2" name="Rectangle 295"/>
              <p:cNvSpPr>
                <a:spLocks noChangeArrowheads="1"/>
              </p:cNvSpPr>
              <p:nvPr/>
            </p:nvSpPr>
            <p:spPr bwMode="auto">
              <a:xfrm>
                <a:off x="119" y="166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3" name="Rectangle 296"/>
              <p:cNvSpPr>
                <a:spLocks noChangeArrowheads="1"/>
              </p:cNvSpPr>
              <p:nvPr/>
            </p:nvSpPr>
            <p:spPr bwMode="auto">
              <a:xfrm>
                <a:off x="232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4" name="Rectangle 297"/>
              <p:cNvSpPr>
                <a:spLocks noChangeArrowheads="1"/>
              </p:cNvSpPr>
              <p:nvPr/>
            </p:nvSpPr>
            <p:spPr bwMode="auto">
              <a:xfrm>
                <a:off x="295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5" name="Rectangle 298"/>
              <p:cNvSpPr>
                <a:spLocks noChangeArrowheads="1"/>
              </p:cNvSpPr>
              <p:nvPr/>
            </p:nvSpPr>
            <p:spPr bwMode="auto">
              <a:xfrm>
                <a:off x="350" y="166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6" name="Rectangle 303"/>
              <p:cNvSpPr>
                <a:spLocks noChangeArrowheads="1"/>
              </p:cNvSpPr>
              <p:nvPr/>
            </p:nvSpPr>
            <p:spPr bwMode="auto">
              <a:xfrm>
                <a:off x="177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7" name="Rectangle 304"/>
              <p:cNvSpPr>
                <a:spLocks noChangeArrowheads="1"/>
              </p:cNvSpPr>
              <p:nvPr/>
            </p:nvSpPr>
            <p:spPr bwMode="auto">
              <a:xfrm>
                <a:off x="232" y="172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8" name="Rectangle 305"/>
              <p:cNvSpPr>
                <a:spLocks noChangeArrowheads="1"/>
              </p:cNvSpPr>
              <p:nvPr/>
            </p:nvSpPr>
            <p:spPr bwMode="auto">
              <a:xfrm>
                <a:off x="295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9" name="Rectangle 306"/>
              <p:cNvSpPr>
                <a:spLocks noChangeArrowheads="1"/>
              </p:cNvSpPr>
              <p:nvPr/>
            </p:nvSpPr>
            <p:spPr bwMode="auto">
              <a:xfrm>
                <a:off x="350" y="172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0" name="Rectangle 259"/>
              <p:cNvSpPr>
                <a:spLocks noChangeArrowheads="1"/>
              </p:cNvSpPr>
              <p:nvPr/>
            </p:nvSpPr>
            <p:spPr bwMode="auto">
              <a:xfrm>
                <a:off x="114" y="1787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1" name="Rectangle 414"/>
              <p:cNvSpPr>
                <a:spLocks noChangeArrowheads="1"/>
              </p:cNvSpPr>
              <p:nvPr/>
            </p:nvSpPr>
            <p:spPr bwMode="auto">
              <a:xfrm>
                <a:off x="232" y="2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2" name="Rectangle 307"/>
              <p:cNvSpPr>
                <a:spLocks noChangeArrowheads="1"/>
              </p:cNvSpPr>
              <p:nvPr/>
            </p:nvSpPr>
            <p:spPr bwMode="auto">
              <a:xfrm>
                <a:off x="174" y="196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3" name="Rectangle 308"/>
              <p:cNvSpPr>
                <a:spLocks noChangeArrowheads="1"/>
              </p:cNvSpPr>
              <p:nvPr/>
            </p:nvSpPr>
            <p:spPr bwMode="auto">
              <a:xfrm>
                <a:off x="296" y="202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4" name="Rectangle 309"/>
              <p:cNvSpPr>
                <a:spLocks noChangeArrowheads="1"/>
              </p:cNvSpPr>
              <p:nvPr/>
            </p:nvSpPr>
            <p:spPr bwMode="auto">
              <a:xfrm>
                <a:off x="116" y="207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5" name="Rectangle 310"/>
              <p:cNvSpPr>
                <a:spLocks noChangeArrowheads="1"/>
              </p:cNvSpPr>
              <p:nvPr/>
            </p:nvSpPr>
            <p:spPr bwMode="auto">
              <a:xfrm>
                <a:off x="234" y="21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6" name="Rectangle 311"/>
              <p:cNvSpPr>
                <a:spLocks noChangeArrowheads="1"/>
              </p:cNvSpPr>
              <p:nvPr/>
            </p:nvSpPr>
            <p:spPr bwMode="auto">
              <a:xfrm>
                <a:off x="175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7" name="Rectangle 312"/>
              <p:cNvSpPr>
                <a:spLocks noChangeArrowheads="1"/>
              </p:cNvSpPr>
              <p:nvPr/>
            </p:nvSpPr>
            <p:spPr bwMode="auto">
              <a:xfrm>
                <a:off x="292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8" name="Rectangle 313"/>
              <p:cNvSpPr>
                <a:spLocks noChangeArrowheads="1"/>
              </p:cNvSpPr>
              <p:nvPr/>
            </p:nvSpPr>
            <p:spPr bwMode="auto">
              <a:xfrm>
                <a:off x="350" y="225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9" name="Rectangle 314"/>
              <p:cNvSpPr>
                <a:spLocks noChangeArrowheads="1"/>
              </p:cNvSpPr>
              <p:nvPr/>
            </p:nvSpPr>
            <p:spPr bwMode="auto">
              <a:xfrm>
                <a:off x="115" y="225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0" name="Rectangle 317"/>
              <p:cNvSpPr>
                <a:spLocks noChangeArrowheads="1"/>
              </p:cNvSpPr>
              <p:nvPr/>
            </p:nvSpPr>
            <p:spPr bwMode="auto">
              <a:xfrm>
                <a:off x="232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1" name="Rectangle 318"/>
              <p:cNvSpPr>
                <a:spLocks noChangeArrowheads="1"/>
              </p:cNvSpPr>
              <p:nvPr/>
            </p:nvSpPr>
            <p:spPr bwMode="auto">
              <a:xfrm>
                <a:off x="116" y="231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2" name="Rectangle 319"/>
              <p:cNvSpPr>
                <a:spLocks noChangeArrowheads="1"/>
              </p:cNvSpPr>
              <p:nvPr/>
            </p:nvSpPr>
            <p:spPr bwMode="auto">
              <a:xfrm>
                <a:off x="350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3" name="Rectangle 320"/>
              <p:cNvSpPr>
                <a:spLocks noChangeArrowheads="1"/>
              </p:cNvSpPr>
              <p:nvPr/>
            </p:nvSpPr>
            <p:spPr bwMode="auto">
              <a:xfrm>
                <a:off x="350" y="237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4" name="Rectangle 321"/>
              <p:cNvSpPr>
                <a:spLocks noChangeArrowheads="1"/>
              </p:cNvSpPr>
              <p:nvPr/>
            </p:nvSpPr>
            <p:spPr bwMode="auto">
              <a:xfrm>
                <a:off x="174" y="237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5" name="Rectangle 384"/>
              <p:cNvSpPr>
                <a:spLocks noChangeArrowheads="1"/>
              </p:cNvSpPr>
              <p:nvPr/>
            </p:nvSpPr>
            <p:spPr bwMode="auto">
              <a:xfrm>
                <a:off x="354" y="208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6" name="Rectangle 385"/>
              <p:cNvSpPr>
                <a:spLocks noChangeArrowheads="1"/>
              </p:cNvSpPr>
              <p:nvPr/>
            </p:nvSpPr>
            <p:spPr bwMode="auto">
              <a:xfrm>
                <a:off x="118" y="196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7" name="Rectangle 386"/>
              <p:cNvSpPr>
                <a:spLocks noChangeArrowheads="1"/>
              </p:cNvSpPr>
              <p:nvPr/>
            </p:nvSpPr>
            <p:spPr bwMode="auto">
              <a:xfrm>
                <a:off x="234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8" name="Rectangle 387"/>
              <p:cNvSpPr>
                <a:spLocks noChangeArrowheads="1"/>
              </p:cNvSpPr>
              <p:nvPr/>
            </p:nvSpPr>
            <p:spPr bwMode="auto">
              <a:xfrm>
                <a:off x="296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9" name="Rectangle 388"/>
              <p:cNvSpPr>
                <a:spLocks noChangeArrowheads="1"/>
              </p:cNvSpPr>
              <p:nvPr/>
            </p:nvSpPr>
            <p:spPr bwMode="auto">
              <a:xfrm>
                <a:off x="351" y="1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0" name="Rectangle 389"/>
              <p:cNvSpPr>
                <a:spLocks noChangeArrowheads="1"/>
              </p:cNvSpPr>
              <p:nvPr/>
            </p:nvSpPr>
            <p:spPr bwMode="auto">
              <a:xfrm>
                <a:off x="350" y="202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1" name="Rectangle 390"/>
              <p:cNvSpPr>
                <a:spLocks noChangeArrowheads="1"/>
              </p:cNvSpPr>
              <p:nvPr/>
            </p:nvSpPr>
            <p:spPr bwMode="auto">
              <a:xfrm>
                <a:off x="232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2" name="Rectangle 391"/>
              <p:cNvSpPr>
                <a:spLocks noChangeArrowheads="1"/>
              </p:cNvSpPr>
              <p:nvPr/>
            </p:nvSpPr>
            <p:spPr bwMode="auto">
              <a:xfrm>
                <a:off x="175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3" name="Rectangle 392"/>
              <p:cNvSpPr>
                <a:spLocks noChangeArrowheads="1"/>
              </p:cNvSpPr>
              <p:nvPr/>
            </p:nvSpPr>
            <p:spPr bwMode="auto">
              <a:xfrm>
                <a:off x="119" y="202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4" name="Rectangle 393"/>
              <p:cNvSpPr>
                <a:spLocks noChangeArrowheads="1"/>
              </p:cNvSpPr>
              <p:nvPr/>
            </p:nvSpPr>
            <p:spPr bwMode="auto">
              <a:xfrm>
                <a:off x="291" y="208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5" name="Rectangle 394"/>
              <p:cNvSpPr>
                <a:spLocks noChangeArrowheads="1"/>
              </p:cNvSpPr>
              <p:nvPr/>
            </p:nvSpPr>
            <p:spPr bwMode="auto">
              <a:xfrm>
                <a:off x="232" y="2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6" name="Rectangle 395"/>
              <p:cNvSpPr>
                <a:spLocks noChangeArrowheads="1"/>
              </p:cNvSpPr>
              <p:nvPr/>
            </p:nvSpPr>
            <p:spPr bwMode="auto">
              <a:xfrm>
                <a:off x="175" y="208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7" name="Rectangle 396"/>
              <p:cNvSpPr>
                <a:spLocks noChangeArrowheads="1"/>
              </p:cNvSpPr>
              <p:nvPr/>
            </p:nvSpPr>
            <p:spPr bwMode="auto">
              <a:xfrm>
                <a:off x="351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8" name="Rectangle 397"/>
              <p:cNvSpPr>
                <a:spLocks noChangeArrowheads="1"/>
              </p:cNvSpPr>
              <p:nvPr/>
            </p:nvSpPr>
            <p:spPr bwMode="auto">
              <a:xfrm>
                <a:off x="294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9" name="Rectangle 398"/>
              <p:cNvSpPr>
                <a:spLocks noChangeArrowheads="1"/>
              </p:cNvSpPr>
              <p:nvPr/>
            </p:nvSpPr>
            <p:spPr bwMode="auto">
              <a:xfrm>
                <a:off x="177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0" name="Rectangle 399"/>
              <p:cNvSpPr>
                <a:spLocks noChangeArrowheads="1"/>
              </p:cNvSpPr>
              <p:nvPr/>
            </p:nvSpPr>
            <p:spPr bwMode="auto">
              <a:xfrm>
                <a:off x="115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1" name="Rectangle 400"/>
              <p:cNvSpPr>
                <a:spLocks noChangeArrowheads="1"/>
              </p:cNvSpPr>
              <p:nvPr/>
            </p:nvSpPr>
            <p:spPr bwMode="auto">
              <a:xfrm>
                <a:off x="35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2" name="Rectangle 401"/>
              <p:cNvSpPr>
                <a:spLocks noChangeArrowheads="1"/>
              </p:cNvSpPr>
              <p:nvPr/>
            </p:nvSpPr>
            <p:spPr bwMode="auto">
              <a:xfrm>
                <a:off x="23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3" name="Rectangle 402"/>
              <p:cNvSpPr>
                <a:spLocks noChangeArrowheads="1"/>
              </p:cNvSpPr>
              <p:nvPr/>
            </p:nvSpPr>
            <p:spPr bwMode="auto">
              <a:xfrm>
                <a:off x="115" y="220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4" name="Rectangle 405"/>
              <p:cNvSpPr>
                <a:spLocks noChangeArrowheads="1"/>
              </p:cNvSpPr>
              <p:nvPr/>
            </p:nvSpPr>
            <p:spPr bwMode="auto">
              <a:xfrm>
                <a:off x="232" y="225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5" name="Rectangle 406"/>
              <p:cNvSpPr>
                <a:spLocks noChangeArrowheads="1"/>
              </p:cNvSpPr>
              <p:nvPr/>
            </p:nvSpPr>
            <p:spPr bwMode="auto">
              <a:xfrm>
                <a:off x="177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6" name="Rectangle 407"/>
              <p:cNvSpPr>
                <a:spLocks noChangeArrowheads="1"/>
              </p:cNvSpPr>
              <p:nvPr/>
            </p:nvSpPr>
            <p:spPr bwMode="auto">
              <a:xfrm>
                <a:off x="292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7" name="Rectangle 411"/>
              <p:cNvSpPr>
                <a:spLocks noChangeArrowheads="1"/>
              </p:cNvSpPr>
              <p:nvPr/>
            </p:nvSpPr>
            <p:spPr bwMode="auto">
              <a:xfrm>
                <a:off x="174" y="23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8" name="Rectangle 412"/>
              <p:cNvSpPr>
                <a:spLocks noChangeArrowheads="1"/>
              </p:cNvSpPr>
              <p:nvPr/>
            </p:nvSpPr>
            <p:spPr bwMode="auto">
              <a:xfrm>
                <a:off x="295" y="231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9" name="Rectangle 413"/>
              <p:cNvSpPr>
                <a:spLocks noChangeArrowheads="1"/>
              </p:cNvSpPr>
              <p:nvPr/>
            </p:nvSpPr>
            <p:spPr bwMode="auto">
              <a:xfrm>
                <a:off x="119" y="237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0" name="Rectangle 415"/>
              <p:cNvSpPr>
                <a:spLocks noChangeArrowheads="1"/>
              </p:cNvSpPr>
              <p:nvPr/>
            </p:nvSpPr>
            <p:spPr bwMode="auto">
              <a:xfrm>
                <a:off x="295" y="23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1" name="Rectangle 322"/>
              <p:cNvSpPr>
                <a:spLocks noChangeArrowheads="1"/>
              </p:cNvSpPr>
              <p:nvPr/>
            </p:nvSpPr>
            <p:spPr bwMode="auto">
              <a:xfrm>
                <a:off x="29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2" name="Rectangle 323"/>
              <p:cNvSpPr>
                <a:spLocks noChangeArrowheads="1"/>
              </p:cNvSpPr>
              <p:nvPr/>
            </p:nvSpPr>
            <p:spPr bwMode="auto">
              <a:xfrm>
                <a:off x="175" y="243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3" name="Rectangle 324"/>
              <p:cNvSpPr>
                <a:spLocks noChangeArrowheads="1"/>
              </p:cNvSpPr>
              <p:nvPr/>
            </p:nvSpPr>
            <p:spPr bwMode="auto">
              <a:xfrm>
                <a:off x="11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4" name="Rectangle 328"/>
              <p:cNvSpPr>
                <a:spLocks noChangeArrowheads="1"/>
              </p:cNvSpPr>
              <p:nvPr/>
            </p:nvSpPr>
            <p:spPr bwMode="auto">
              <a:xfrm>
                <a:off x="23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5" name="Rectangle 329"/>
              <p:cNvSpPr>
                <a:spLocks noChangeArrowheads="1"/>
              </p:cNvSpPr>
              <p:nvPr/>
            </p:nvSpPr>
            <p:spPr bwMode="auto">
              <a:xfrm>
                <a:off x="29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6" name="Rectangle 330"/>
              <p:cNvSpPr>
                <a:spLocks noChangeArrowheads="1"/>
              </p:cNvSpPr>
              <p:nvPr/>
            </p:nvSpPr>
            <p:spPr bwMode="auto">
              <a:xfrm>
                <a:off x="174" y="24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7" name="Rectangle 331"/>
              <p:cNvSpPr>
                <a:spLocks noChangeArrowheads="1"/>
              </p:cNvSpPr>
              <p:nvPr/>
            </p:nvSpPr>
            <p:spPr bwMode="auto">
              <a:xfrm>
                <a:off x="115" y="255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8" name="Rectangle 332"/>
              <p:cNvSpPr>
                <a:spLocks noChangeArrowheads="1"/>
              </p:cNvSpPr>
              <p:nvPr/>
            </p:nvSpPr>
            <p:spPr bwMode="auto">
              <a:xfrm>
                <a:off x="173" y="255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9" name="Rectangle 333"/>
              <p:cNvSpPr>
                <a:spLocks noChangeArrowheads="1"/>
              </p:cNvSpPr>
              <p:nvPr/>
            </p:nvSpPr>
            <p:spPr bwMode="auto">
              <a:xfrm>
                <a:off x="350" y="255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0" name="Rectangle 334"/>
              <p:cNvSpPr>
                <a:spLocks noChangeArrowheads="1"/>
              </p:cNvSpPr>
              <p:nvPr/>
            </p:nvSpPr>
            <p:spPr bwMode="auto">
              <a:xfrm>
                <a:off x="295" y="261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1" name="Rectangle 335"/>
              <p:cNvSpPr>
                <a:spLocks noChangeArrowheads="1"/>
              </p:cNvSpPr>
              <p:nvPr/>
            </p:nvSpPr>
            <p:spPr bwMode="auto">
              <a:xfrm>
                <a:off x="116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2" name="Rectangle 336"/>
              <p:cNvSpPr>
                <a:spLocks noChangeArrowheads="1"/>
              </p:cNvSpPr>
              <p:nvPr/>
            </p:nvSpPr>
            <p:spPr bwMode="auto">
              <a:xfrm>
                <a:off x="352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3" name="Rectangle 409"/>
              <p:cNvSpPr>
                <a:spLocks noChangeArrowheads="1"/>
              </p:cNvSpPr>
              <p:nvPr/>
            </p:nvSpPr>
            <p:spPr bwMode="auto">
              <a:xfrm>
                <a:off x="352" y="243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4" name="Rectangle 410"/>
              <p:cNvSpPr>
                <a:spLocks noChangeArrowheads="1"/>
              </p:cNvSpPr>
              <p:nvPr/>
            </p:nvSpPr>
            <p:spPr bwMode="auto">
              <a:xfrm>
                <a:off x="354" y="24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5" name="Rectangle 417"/>
              <p:cNvSpPr>
                <a:spLocks noChangeArrowheads="1"/>
              </p:cNvSpPr>
              <p:nvPr/>
            </p:nvSpPr>
            <p:spPr bwMode="auto">
              <a:xfrm>
                <a:off x="232" y="24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6" name="Rectangle 419"/>
              <p:cNvSpPr>
                <a:spLocks noChangeArrowheads="1"/>
              </p:cNvSpPr>
              <p:nvPr/>
            </p:nvSpPr>
            <p:spPr bwMode="auto">
              <a:xfrm>
                <a:off x="296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7" name="Rectangle 420"/>
              <p:cNvSpPr>
                <a:spLocks noChangeArrowheads="1"/>
              </p:cNvSpPr>
              <p:nvPr/>
            </p:nvSpPr>
            <p:spPr bwMode="auto">
              <a:xfrm>
                <a:off x="232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8" name="Rectangle 421"/>
              <p:cNvSpPr>
                <a:spLocks noChangeArrowheads="1"/>
              </p:cNvSpPr>
              <p:nvPr/>
            </p:nvSpPr>
            <p:spPr bwMode="auto">
              <a:xfrm>
                <a:off x="118" y="249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9" name="Rectangle 422"/>
              <p:cNvSpPr>
                <a:spLocks noChangeArrowheads="1"/>
              </p:cNvSpPr>
              <p:nvPr/>
            </p:nvSpPr>
            <p:spPr bwMode="auto">
              <a:xfrm>
                <a:off x="23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0" name="Rectangle 423"/>
              <p:cNvSpPr>
                <a:spLocks noChangeArrowheads="1"/>
              </p:cNvSpPr>
              <p:nvPr/>
            </p:nvSpPr>
            <p:spPr bwMode="auto">
              <a:xfrm>
                <a:off x="17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1" name="Rectangle 344"/>
              <p:cNvSpPr>
                <a:spLocks noChangeArrowheads="1"/>
              </p:cNvSpPr>
              <p:nvPr/>
            </p:nvSpPr>
            <p:spPr bwMode="auto">
              <a:xfrm>
                <a:off x="234" y="267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2" name="Rectangle 345"/>
              <p:cNvSpPr>
                <a:spLocks noChangeArrowheads="1"/>
              </p:cNvSpPr>
              <p:nvPr/>
            </p:nvSpPr>
            <p:spPr bwMode="auto">
              <a:xfrm>
                <a:off x="293" y="267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3" name="Rectangle 346"/>
              <p:cNvSpPr>
                <a:spLocks noChangeArrowheads="1"/>
              </p:cNvSpPr>
              <p:nvPr/>
            </p:nvSpPr>
            <p:spPr bwMode="auto">
              <a:xfrm>
                <a:off x="354" y="26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4" name="Rectangle 347"/>
              <p:cNvSpPr>
                <a:spLocks noChangeArrowheads="1"/>
              </p:cNvSpPr>
              <p:nvPr/>
            </p:nvSpPr>
            <p:spPr bwMode="auto">
              <a:xfrm>
                <a:off x="118" y="26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5" name="Rectangle 348"/>
              <p:cNvSpPr>
                <a:spLocks noChangeArrowheads="1"/>
              </p:cNvSpPr>
              <p:nvPr/>
            </p:nvSpPr>
            <p:spPr bwMode="auto">
              <a:xfrm>
                <a:off x="177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6" name="Rectangle 349"/>
              <p:cNvSpPr>
                <a:spLocks noChangeArrowheads="1"/>
              </p:cNvSpPr>
              <p:nvPr/>
            </p:nvSpPr>
            <p:spPr bwMode="auto">
              <a:xfrm>
                <a:off x="233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7" name="Rectangle 350"/>
              <p:cNvSpPr>
                <a:spLocks noChangeArrowheads="1"/>
              </p:cNvSpPr>
              <p:nvPr/>
            </p:nvSpPr>
            <p:spPr bwMode="auto">
              <a:xfrm>
                <a:off x="292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8" name="Rectangle 351"/>
              <p:cNvSpPr>
                <a:spLocks noChangeArrowheads="1"/>
              </p:cNvSpPr>
              <p:nvPr/>
            </p:nvSpPr>
            <p:spPr bwMode="auto">
              <a:xfrm>
                <a:off x="351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9" name="Rectangle 352"/>
              <p:cNvSpPr>
                <a:spLocks noChangeArrowheads="1"/>
              </p:cNvSpPr>
              <p:nvPr/>
            </p:nvSpPr>
            <p:spPr bwMode="auto">
              <a:xfrm>
                <a:off x="119" y="27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0" name="Rectangle 353"/>
              <p:cNvSpPr>
                <a:spLocks noChangeArrowheads="1"/>
              </p:cNvSpPr>
              <p:nvPr/>
            </p:nvSpPr>
            <p:spPr bwMode="auto">
              <a:xfrm>
                <a:off x="233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1" name="Rectangle 354"/>
              <p:cNvSpPr>
                <a:spLocks noChangeArrowheads="1"/>
              </p:cNvSpPr>
              <p:nvPr/>
            </p:nvSpPr>
            <p:spPr bwMode="auto">
              <a:xfrm>
                <a:off x="292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2" name="Rectangle 355"/>
              <p:cNvSpPr>
                <a:spLocks noChangeArrowheads="1"/>
              </p:cNvSpPr>
              <p:nvPr/>
            </p:nvSpPr>
            <p:spPr bwMode="auto">
              <a:xfrm>
                <a:off x="351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3" name="Rectangle 364"/>
              <p:cNvSpPr>
                <a:spLocks noChangeArrowheads="1"/>
              </p:cNvSpPr>
              <p:nvPr/>
            </p:nvSpPr>
            <p:spPr bwMode="auto">
              <a:xfrm>
                <a:off x="119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4" name="Rectangle 365"/>
              <p:cNvSpPr>
                <a:spLocks noChangeArrowheads="1"/>
              </p:cNvSpPr>
              <p:nvPr/>
            </p:nvSpPr>
            <p:spPr bwMode="auto">
              <a:xfrm>
                <a:off x="175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5" name="Rectangle 366"/>
              <p:cNvSpPr>
                <a:spLocks noChangeArrowheads="1"/>
              </p:cNvSpPr>
              <p:nvPr/>
            </p:nvSpPr>
            <p:spPr bwMode="auto">
              <a:xfrm>
                <a:off x="234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6" name="Rectangle 367"/>
              <p:cNvSpPr>
                <a:spLocks noChangeArrowheads="1"/>
              </p:cNvSpPr>
              <p:nvPr/>
            </p:nvSpPr>
            <p:spPr bwMode="auto">
              <a:xfrm>
                <a:off x="292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7" name="Rectangle 427"/>
              <p:cNvSpPr>
                <a:spLocks noChangeArrowheads="1"/>
              </p:cNvSpPr>
              <p:nvPr/>
            </p:nvSpPr>
            <p:spPr bwMode="auto">
              <a:xfrm>
                <a:off x="174" y="267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8" name="Rectangle 428"/>
              <p:cNvSpPr>
                <a:spLocks noChangeArrowheads="1"/>
              </p:cNvSpPr>
              <p:nvPr/>
            </p:nvSpPr>
            <p:spPr bwMode="auto">
              <a:xfrm>
                <a:off x="115" y="27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9" name="Rectangle 429"/>
              <p:cNvSpPr>
                <a:spLocks noChangeArrowheads="1"/>
              </p:cNvSpPr>
              <p:nvPr/>
            </p:nvSpPr>
            <p:spPr bwMode="auto">
              <a:xfrm>
                <a:off x="175" y="27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0" name="Rectangle 432"/>
              <p:cNvSpPr>
                <a:spLocks noChangeArrowheads="1"/>
              </p:cNvSpPr>
              <p:nvPr/>
            </p:nvSpPr>
            <p:spPr bwMode="auto">
              <a:xfrm>
                <a:off x="350" y="284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1" name="Rectangle 368"/>
              <p:cNvSpPr>
                <a:spLocks noChangeArrowheads="1"/>
              </p:cNvSpPr>
              <p:nvPr/>
            </p:nvSpPr>
            <p:spPr bwMode="auto">
              <a:xfrm>
                <a:off x="354" y="290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2" name="Rectangle 369"/>
              <p:cNvSpPr>
                <a:spLocks noChangeArrowheads="1"/>
              </p:cNvSpPr>
              <p:nvPr/>
            </p:nvSpPr>
            <p:spPr bwMode="auto">
              <a:xfrm>
                <a:off x="233" y="290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3" name="Rectangle 370"/>
              <p:cNvSpPr>
                <a:spLocks noChangeArrowheads="1"/>
              </p:cNvSpPr>
              <p:nvPr/>
            </p:nvSpPr>
            <p:spPr bwMode="auto">
              <a:xfrm>
                <a:off x="292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4" name="Rectangle 371"/>
              <p:cNvSpPr>
                <a:spLocks noChangeArrowheads="1"/>
              </p:cNvSpPr>
              <p:nvPr/>
            </p:nvSpPr>
            <p:spPr bwMode="auto">
              <a:xfrm>
                <a:off x="115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5" name="Rectangle 372"/>
              <p:cNvSpPr>
                <a:spLocks noChangeArrowheads="1"/>
              </p:cNvSpPr>
              <p:nvPr/>
            </p:nvSpPr>
            <p:spPr bwMode="auto">
              <a:xfrm>
                <a:off x="173" y="296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6" name="Rectangle 373"/>
              <p:cNvSpPr>
                <a:spLocks noChangeArrowheads="1"/>
              </p:cNvSpPr>
              <p:nvPr/>
            </p:nvSpPr>
            <p:spPr bwMode="auto">
              <a:xfrm>
                <a:off x="119" y="29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7" name="Rectangle 374"/>
              <p:cNvSpPr>
                <a:spLocks noChangeArrowheads="1"/>
              </p:cNvSpPr>
              <p:nvPr/>
            </p:nvSpPr>
            <p:spPr bwMode="auto">
              <a:xfrm>
                <a:off x="291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8" name="Rectangle 375"/>
              <p:cNvSpPr>
                <a:spLocks noChangeArrowheads="1"/>
              </p:cNvSpPr>
              <p:nvPr/>
            </p:nvSpPr>
            <p:spPr bwMode="auto">
              <a:xfrm>
                <a:off x="354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9" name="Rectangle 433"/>
              <p:cNvSpPr>
                <a:spLocks noChangeArrowheads="1"/>
              </p:cNvSpPr>
              <p:nvPr/>
            </p:nvSpPr>
            <p:spPr bwMode="auto">
              <a:xfrm>
                <a:off x="175" y="290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0" name="Rectangle 434"/>
              <p:cNvSpPr>
                <a:spLocks noChangeArrowheads="1"/>
              </p:cNvSpPr>
              <p:nvPr/>
            </p:nvSpPr>
            <p:spPr bwMode="auto">
              <a:xfrm>
                <a:off x="233" y="29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1" name="Rectangle 376"/>
              <p:cNvSpPr>
                <a:spLocks noChangeArrowheads="1"/>
              </p:cNvSpPr>
              <p:nvPr/>
            </p:nvSpPr>
            <p:spPr bwMode="auto">
              <a:xfrm>
                <a:off x="118" y="302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2" name="Rectangle 377"/>
              <p:cNvSpPr>
                <a:spLocks noChangeArrowheads="1"/>
              </p:cNvSpPr>
              <p:nvPr/>
            </p:nvSpPr>
            <p:spPr bwMode="auto">
              <a:xfrm>
                <a:off x="234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3" name="Rectangle 378"/>
              <p:cNvSpPr>
                <a:spLocks noChangeArrowheads="1"/>
              </p:cNvSpPr>
              <p:nvPr/>
            </p:nvSpPr>
            <p:spPr bwMode="auto">
              <a:xfrm>
                <a:off x="296" y="30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4" name="Rectangle 379"/>
              <p:cNvSpPr>
                <a:spLocks noChangeArrowheads="1"/>
              </p:cNvSpPr>
              <p:nvPr/>
            </p:nvSpPr>
            <p:spPr bwMode="auto">
              <a:xfrm>
                <a:off x="350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5" name="Rectangle 380"/>
              <p:cNvSpPr>
                <a:spLocks noChangeArrowheads="1"/>
              </p:cNvSpPr>
              <p:nvPr/>
            </p:nvSpPr>
            <p:spPr bwMode="auto">
              <a:xfrm>
                <a:off x="233" y="308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6" name="Rectangle 381"/>
              <p:cNvSpPr>
                <a:spLocks noChangeArrowheads="1"/>
              </p:cNvSpPr>
              <p:nvPr/>
            </p:nvSpPr>
            <p:spPr bwMode="auto">
              <a:xfrm>
                <a:off x="119" y="308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7" name="Rectangle 382"/>
              <p:cNvSpPr>
                <a:spLocks noChangeArrowheads="1"/>
              </p:cNvSpPr>
              <p:nvPr/>
            </p:nvSpPr>
            <p:spPr bwMode="auto">
              <a:xfrm>
                <a:off x="35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8" name="Rectangle 383"/>
              <p:cNvSpPr>
                <a:spLocks noChangeArrowheads="1"/>
              </p:cNvSpPr>
              <p:nvPr/>
            </p:nvSpPr>
            <p:spPr bwMode="auto">
              <a:xfrm>
                <a:off x="17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9" name="Rectangle 435"/>
              <p:cNvSpPr>
                <a:spLocks noChangeArrowheads="1"/>
              </p:cNvSpPr>
              <p:nvPr/>
            </p:nvSpPr>
            <p:spPr bwMode="auto">
              <a:xfrm>
                <a:off x="174" y="30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0" name="Rectangle 436"/>
              <p:cNvSpPr>
                <a:spLocks noChangeArrowheads="1"/>
              </p:cNvSpPr>
              <p:nvPr/>
            </p:nvSpPr>
            <p:spPr bwMode="auto">
              <a:xfrm>
                <a:off x="291" y="30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1" name="Rectangle 260"/>
              <p:cNvSpPr>
                <a:spLocks noChangeArrowheads="1"/>
              </p:cNvSpPr>
              <p:nvPr/>
            </p:nvSpPr>
            <p:spPr bwMode="auto">
              <a:xfrm>
                <a:off x="117" y="3145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2" name="Rectangle 246"/>
              <p:cNvSpPr>
                <a:spLocks noChangeArrowheads="1"/>
              </p:cNvSpPr>
              <p:nvPr/>
            </p:nvSpPr>
            <p:spPr bwMode="auto">
              <a:xfrm>
                <a:off x="113" y="1902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3" name="Rectangle 245"/>
              <p:cNvSpPr>
                <a:spLocks noChangeArrowheads="1"/>
              </p:cNvSpPr>
              <p:nvPr/>
            </p:nvSpPr>
            <p:spPr bwMode="auto">
              <a:xfrm>
                <a:off x="117" y="1845"/>
                <a:ext cx="295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4" name="Rectangle 244"/>
              <p:cNvSpPr>
                <a:spLocks noChangeArrowheads="1"/>
              </p:cNvSpPr>
              <p:nvPr/>
            </p:nvSpPr>
            <p:spPr bwMode="auto">
              <a:xfrm>
                <a:off x="117" y="3204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5" name="Rectangle 243"/>
              <p:cNvSpPr>
                <a:spLocks noChangeArrowheads="1"/>
              </p:cNvSpPr>
              <p:nvPr/>
            </p:nvSpPr>
            <p:spPr bwMode="auto">
              <a:xfrm>
                <a:off x="114" y="3262"/>
                <a:ext cx="296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6" name="Line 148"/>
              <p:cNvSpPr>
                <a:spLocks noChangeShapeType="1"/>
              </p:cNvSpPr>
              <p:nvPr/>
            </p:nvSpPr>
            <p:spPr bwMode="auto">
              <a:xfrm>
                <a:off x="113" y="48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7" name="Line 144"/>
              <p:cNvSpPr>
                <a:spLocks noChangeShapeType="1"/>
              </p:cNvSpPr>
              <p:nvPr/>
            </p:nvSpPr>
            <p:spPr bwMode="auto">
              <a:xfrm>
                <a:off x="350" y="293"/>
                <a:ext cx="0" cy="30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8" name="Line 142"/>
              <p:cNvSpPr>
                <a:spLocks noChangeShapeType="1"/>
              </p:cNvSpPr>
              <p:nvPr/>
            </p:nvSpPr>
            <p:spPr bwMode="auto">
              <a:xfrm>
                <a:off x="291" y="203"/>
                <a:ext cx="0" cy="31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9" name="Line 136"/>
              <p:cNvSpPr>
                <a:spLocks noChangeShapeType="1"/>
              </p:cNvSpPr>
              <p:nvPr/>
            </p:nvSpPr>
            <p:spPr bwMode="auto">
              <a:xfrm>
                <a:off x="114" y="84"/>
                <a:ext cx="0" cy="32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0" name="Line 137"/>
              <p:cNvSpPr>
                <a:spLocks noChangeShapeType="1"/>
              </p:cNvSpPr>
              <p:nvPr/>
            </p:nvSpPr>
            <p:spPr bwMode="auto">
              <a:xfrm>
                <a:off x="173" y="267"/>
                <a:ext cx="0" cy="30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1" name="Line 139"/>
              <p:cNvSpPr>
                <a:spLocks noChangeShapeType="1"/>
              </p:cNvSpPr>
              <p:nvPr/>
            </p:nvSpPr>
            <p:spPr bwMode="auto">
              <a:xfrm>
                <a:off x="232" y="154"/>
                <a:ext cx="0" cy="3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2" name="Line 145"/>
              <p:cNvSpPr>
                <a:spLocks noChangeShapeType="1"/>
              </p:cNvSpPr>
              <p:nvPr/>
            </p:nvSpPr>
            <p:spPr bwMode="auto">
              <a:xfrm>
                <a:off x="409" y="388"/>
                <a:ext cx="0" cy="29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3" name="Line 149"/>
              <p:cNvSpPr>
                <a:spLocks noChangeShapeType="1"/>
              </p:cNvSpPr>
              <p:nvPr/>
            </p:nvSpPr>
            <p:spPr bwMode="auto">
              <a:xfrm>
                <a:off x="113" y="54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4" name="Line 151"/>
              <p:cNvSpPr>
                <a:spLocks noChangeShapeType="1"/>
              </p:cNvSpPr>
              <p:nvPr/>
            </p:nvSpPr>
            <p:spPr bwMode="auto">
              <a:xfrm>
                <a:off x="113" y="60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5" name="Line 153"/>
              <p:cNvSpPr>
                <a:spLocks noChangeShapeType="1"/>
              </p:cNvSpPr>
              <p:nvPr/>
            </p:nvSpPr>
            <p:spPr bwMode="auto">
              <a:xfrm>
                <a:off x="113" y="66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6" name="Line 154"/>
              <p:cNvSpPr>
                <a:spLocks noChangeShapeType="1"/>
              </p:cNvSpPr>
              <p:nvPr/>
            </p:nvSpPr>
            <p:spPr bwMode="auto">
              <a:xfrm>
                <a:off x="113" y="72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7" name="Line 156"/>
              <p:cNvSpPr>
                <a:spLocks noChangeShapeType="1"/>
              </p:cNvSpPr>
              <p:nvPr/>
            </p:nvSpPr>
            <p:spPr bwMode="auto">
              <a:xfrm>
                <a:off x="113" y="78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8" name="Line 157"/>
              <p:cNvSpPr>
                <a:spLocks noChangeShapeType="1"/>
              </p:cNvSpPr>
              <p:nvPr/>
            </p:nvSpPr>
            <p:spPr bwMode="auto">
              <a:xfrm>
                <a:off x="113" y="84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9" name="Line 158"/>
              <p:cNvSpPr>
                <a:spLocks noChangeShapeType="1"/>
              </p:cNvSpPr>
              <p:nvPr/>
            </p:nvSpPr>
            <p:spPr bwMode="auto">
              <a:xfrm>
                <a:off x="113" y="90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0" name="Line 159"/>
              <p:cNvSpPr>
                <a:spLocks noChangeShapeType="1"/>
              </p:cNvSpPr>
              <p:nvPr/>
            </p:nvSpPr>
            <p:spPr bwMode="auto">
              <a:xfrm>
                <a:off x="113" y="95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1" name="Line 161"/>
              <p:cNvSpPr>
                <a:spLocks noChangeShapeType="1"/>
              </p:cNvSpPr>
              <p:nvPr/>
            </p:nvSpPr>
            <p:spPr bwMode="auto">
              <a:xfrm>
                <a:off x="113" y="101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2" name="Line 162"/>
              <p:cNvSpPr>
                <a:spLocks noChangeShapeType="1"/>
              </p:cNvSpPr>
              <p:nvPr/>
            </p:nvSpPr>
            <p:spPr bwMode="auto">
              <a:xfrm>
                <a:off x="113" y="107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3" name="Line 163"/>
              <p:cNvSpPr>
                <a:spLocks noChangeShapeType="1"/>
              </p:cNvSpPr>
              <p:nvPr/>
            </p:nvSpPr>
            <p:spPr bwMode="auto">
              <a:xfrm>
                <a:off x="113" y="113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4" name="Line 164"/>
              <p:cNvSpPr>
                <a:spLocks noChangeShapeType="1"/>
              </p:cNvSpPr>
              <p:nvPr/>
            </p:nvSpPr>
            <p:spPr bwMode="auto">
              <a:xfrm>
                <a:off x="113" y="119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5" name="Line 166"/>
              <p:cNvSpPr>
                <a:spLocks noChangeShapeType="1"/>
              </p:cNvSpPr>
              <p:nvPr/>
            </p:nvSpPr>
            <p:spPr bwMode="auto">
              <a:xfrm>
                <a:off x="113" y="125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6" name="Line 167"/>
              <p:cNvSpPr>
                <a:spLocks noChangeShapeType="1"/>
              </p:cNvSpPr>
              <p:nvPr/>
            </p:nvSpPr>
            <p:spPr bwMode="auto">
              <a:xfrm>
                <a:off x="113" y="131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7" name="Line 168"/>
              <p:cNvSpPr>
                <a:spLocks noChangeShapeType="1"/>
              </p:cNvSpPr>
              <p:nvPr/>
            </p:nvSpPr>
            <p:spPr bwMode="auto">
              <a:xfrm>
                <a:off x="113" y="137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8" name="Line 169"/>
              <p:cNvSpPr>
                <a:spLocks noChangeShapeType="1"/>
              </p:cNvSpPr>
              <p:nvPr/>
            </p:nvSpPr>
            <p:spPr bwMode="auto">
              <a:xfrm>
                <a:off x="113" y="143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9" name="Line 171"/>
              <p:cNvSpPr>
                <a:spLocks noChangeShapeType="1"/>
              </p:cNvSpPr>
              <p:nvPr/>
            </p:nvSpPr>
            <p:spPr bwMode="auto">
              <a:xfrm>
                <a:off x="113" y="149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0" name="Line 172"/>
              <p:cNvSpPr>
                <a:spLocks noChangeShapeType="1"/>
              </p:cNvSpPr>
              <p:nvPr/>
            </p:nvSpPr>
            <p:spPr bwMode="auto">
              <a:xfrm>
                <a:off x="113" y="154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1" name="Line 173"/>
              <p:cNvSpPr>
                <a:spLocks noChangeShapeType="1"/>
              </p:cNvSpPr>
              <p:nvPr/>
            </p:nvSpPr>
            <p:spPr bwMode="auto">
              <a:xfrm>
                <a:off x="113" y="160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2" name="Line 174"/>
              <p:cNvSpPr>
                <a:spLocks noChangeShapeType="1"/>
              </p:cNvSpPr>
              <p:nvPr/>
            </p:nvSpPr>
            <p:spPr bwMode="auto">
              <a:xfrm>
                <a:off x="113" y="166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3" name="Line 176"/>
              <p:cNvSpPr>
                <a:spLocks noChangeShapeType="1"/>
              </p:cNvSpPr>
              <p:nvPr/>
            </p:nvSpPr>
            <p:spPr bwMode="auto">
              <a:xfrm>
                <a:off x="113" y="172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4" name="Line 177"/>
              <p:cNvSpPr>
                <a:spLocks noChangeShapeType="1"/>
              </p:cNvSpPr>
              <p:nvPr/>
            </p:nvSpPr>
            <p:spPr bwMode="auto">
              <a:xfrm>
                <a:off x="113" y="178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5" name="Line 178"/>
              <p:cNvSpPr>
                <a:spLocks noChangeShapeType="1"/>
              </p:cNvSpPr>
              <p:nvPr/>
            </p:nvSpPr>
            <p:spPr bwMode="auto">
              <a:xfrm>
                <a:off x="113" y="184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6" name="Line 179"/>
              <p:cNvSpPr>
                <a:spLocks noChangeShapeType="1"/>
              </p:cNvSpPr>
              <p:nvPr/>
            </p:nvSpPr>
            <p:spPr bwMode="auto">
              <a:xfrm>
                <a:off x="113" y="190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7" name="Line 181"/>
              <p:cNvSpPr>
                <a:spLocks noChangeShapeType="1"/>
              </p:cNvSpPr>
              <p:nvPr/>
            </p:nvSpPr>
            <p:spPr bwMode="auto">
              <a:xfrm>
                <a:off x="113" y="196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8" name="Line 182"/>
              <p:cNvSpPr>
                <a:spLocks noChangeShapeType="1"/>
              </p:cNvSpPr>
              <p:nvPr/>
            </p:nvSpPr>
            <p:spPr bwMode="auto">
              <a:xfrm>
                <a:off x="113" y="202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9" name="Line 183"/>
              <p:cNvSpPr>
                <a:spLocks noChangeShapeType="1"/>
              </p:cNvSpPr>
              <p:nvPr/>
            </p:nvSpPr>
            <p:spPr bwMode="auto">
              <a:xfrm>
                <a:off x="113" y="208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0" name="Line 195"/>
              <p:cNvSpPr>
                <a:spLocks noChangeShapeType="1"/>
              </p:cNvSpPr>
              <p:nvPr/>
            </p:nvSpPr>
            <p:spPr bwMode="auto">
              <a:xfrm>
                <a:off x="113" y="213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1" name="Line 196"/>
              <p:cNvSpPr>
                <a:spLocks noChangeShapeType="1"/>
              </p:cNvSpPr>
              <p:nvPr/>
            </p:nvSpPr>
            <p:spPr bwMode="auto">
              <a:xfrm>
                <a:off x="113" y="219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2" name="Line 197"/>
              <p:cNvSpPr>
                <a:spLocks noChangeShapeType="1"/>
              </p:cNvSpPr>
              <p:nvPr/>
            </p:nvSpPr>
            <p:spPr bwMode="auto">
              <a:xfrm>
                <a:off x="113" y="225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3" name="Line 198"/>
              <p:cNvSpPr>
                <a:spLocks noChangeShapeType="1"/>
              </p:cNvSpPr>
              <p:nvPr/>
            </p:nvSpPr>
            <p:spPr bwMode="auto">
              <a:xfrm>
                <a:off x="113" y="231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4" name="Line 199"/>
              <p:cNvSpPr>
                <a:spLocks noChangeShapeType="1"/>
              </p:cNvSpPr>
              <p:nvPr/>
            </p:nvSpPr>
            <p:spPr bwMode="auto">
              <a:xfrm>
                <a:off x="113" y="237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5" name="Line 200"/>
              <p:cNvSpPr>
                <a:spLocks noChangeShapeType="1"/>
              </p:cNvSpPr>
              <p:nvPr/>
            </p:nvSpPr>
            <p:spPr bwMode="auto">
              <a:xfrm>
                <a:off x="113" y="243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6" name="Line 201"/>
              <p:cNvSpPr>
                <a:spLocks noChangeShapeType="1"/>
              </p:cNvSpPr>
              <p:nvPr/>
            </p:nvSpPr>
            <p:spPr bwMode="auto">
              <a:xfrm>
                <a:off x="113" y="249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7" name="Line 202"/>
              <p:cNvSpPr>
                <a:spLocks noChangeShapeType="1"/>
              </p:cNvSpPr>
              <p:nvPr/>
            </p:nvSpPr>
            <p:spPr bwMode="auto">
              <a:xfrm>
                <a:off x="113" y="255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8" name="Line 203"/>
              <p:cNvSpPr>
                <a:spLocks noChangeShapeType="1"/>
              </p:cNvSpPr>
              <p:nvPr/>
            </p:nvSpPr>
            <p:spPr bwMode="auto">
              <a:xfrm>
                <a:off x="113" y="261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9" name="Line 205"/>
              <p:cNvSpPr>
                <a:spLocks noChangeShapeType="1"/>
              </p:cNvSpPr>
              <p:nvPr/>
            </p:nvSpPr>
            <p:spPr bwMode="auto">
              <a:xfrm>
                <a:off x="113" y="267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0" name="Line 206"/>
              <p:cNvSpPr>
                <a:spLocks noChangeShapeType="1"/>
              </p:cNvSpPr>
              <p:nvPr/>
            </p:nvSpPr>
            <p:spPr bwMode="auto">
              <a:xfrm>
                <a:off x="113" y="272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1" name="Line 207"/>
              <p:cNvSpPr>
                <a:spLocks noChangeShapeType="1"/>
              </p:cNvSpPr>
              <p:nvPr/>
            </p:nvSpPr>
            <p:spPr bwMode="auto">
              <a:xfrm>
                <a:off x="113" y="278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2" name="Line 208"/>
              <p:cNvSpPr>
                <a:spLocks noChangeShapeType="1"/>
              </p:cNvSpPr>
              <p:nvPr/>
            </p:nvSpPr>
            <p:spPr bwMode="auto">
              <a:xfrm>
                <a:off x="113" y="284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3" name="Line 209"/>
              <p:cNvSpPr>
                <a:spLocks noChangeShapeType="1"/>
              </p:cNvSpPr>
              <p:nvPr/>
            </p:nvSpPr>
            <p:spPr bwMode="auto">
              <a:xfrm>
                <a:off x="113" y="290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4" name="Line 210"/>
              <p:cNvSpPr>
                <a:spLocks noChangeShapeType="1"/>
              </p:cNvSpPr>
              <p:nvPr/>
            </p:nvSpPr>
            <p:spPr bwMode="auto">
              <a:xfrm>
                <a:off x="113" y="296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5" name="Line 211"/>
              <p:cNvSpPr>
                <a:spLocks noChangeShapeType="1"/>
              </p:cNvSpPr>
              <p:nvPr/>
            </p:nvSpPr>
            <p:spPr bwMode="auto">
              <a:xfrm>
                <a:off x="113" y="302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6" name="Line 212"/>
              <p:cNvSpPr>
                <a:spLocks noChangeShapeType="1"/>
              </p:cNvSpPr>
              <p:nvPr/>
            </p:nvSpPr>
            <p:spPr bwMode="auto">
              <a:xfrm>
                <a:off x="113" y="308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7" name="Line 214"/>
              <p:cNvSpPr>
                <a:spLocks noChangeShapeType="1"/>
              </p:cNvSpPr>
              <p:nvPr/>
            </p:nvSpPr>
            <p:spPr bwMode="auto">
              <a:xfrm>
                <a:off x="113" y="314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8" name="Line 215"/>
              <p:cNvSpPr>
                <a:spLocks noChangeShapeType="1"/>
              </p:cNvSpPr>
              <p:nvPr/>
            </p:nvSpPr>
            <p:spPr bwMode="auto">
              <a:xfrm>
                <a:off x="113" y="320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9" name="Line 216"/>
              <p:cNvSpPr>
                <a:spLocks noChangeShapeType="1"/>
              </p:cNvSpPr>
              <p:nvPr/>
            </p:nvSpPr>
            <p:spPr bwMode="auto">
              <a:xfrm>
                <a:off x="113" y="326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0" name="Line 217"/>
              <p:cNvSpPr>
                <a:spLocks noChangeShapeType="1"/>
              </p:cNvSpPr>
              <p:nvPr/>
            </p:nvSpPr>
            <p:spPr bwMode="auto">
              <a:xfrm>
                <a:off x="113" y="332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1" name="Line 235"/>
              <p:cNvSpPr>
                <a:spLocks noChangeShapeType="1"/>
              </p:cNvSpPr>
              <p:nvPr/>
            </p:nvSpPr>
            <p:spPr bwMode="auto">
              <a:xfrm>
                <a:off x="113" y="36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2" name="Line 236"/>
              <p:cNvSpPr>
                <a:spLocks noChangeShapeType="1"/>
              </p:cNvSpPr>
              <p:nvPr/>
            </p:nvSpPr>
            <p:spPr bwMode="auto">
              <a:xfrm>
                <a:off x="113" y="42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3" name="Line 238"/>
              <p:cNvSpPr>
                <a:spLocks noChangeShapeType="1"/>
              </p:cNvSpPr>
              <p:nvPr/>
            </p:nvSpPr>
            <p:spPr bwMode="auto">
              <a:xfrm>
                <a:off x="113" y="30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4" name="Line 241"/>
              <p:cNvSpPr>
                <a:spLocks noChangeShapeType="1"/>
              </p:cNvSpPr>
              <p:nvPr/>
            </p:nvSpPr>
            <p:spPr bwMode="auto">
              <a:xfrm>
                <a:off x="233" y="249"/>
                <a:ext cx="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</p:grpSp>
        <p:pic>
          <p:nvPicPr>
            <p:cNvPr id="237" name="Picture 233" descr="mason_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3378"/>
              <a:ext cx="294" cy="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6130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bailab.github.io/nn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img.youtube.com/vi/123/0.jpg)%5d(http:/www.youtube.com/watch?v=123)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udacity.com/2016/02/how-to-build-a-data-analysis-portfolio-that-will-get-you-hired.html" TargetMode="External"/><Relationship Id="rId2" Type="http://schemas.openxmlformats.org/officeDocument/2006/relationships/hyperlink" Target="https://dannguyen.github.io/github-for-portfolio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quest.io/blog/how-to-share-data-science-portfolio" TargetMode="External"/><Relationship Id="rId5" Type="http://schemas.openxmlformats.org/officeDocument/2006/relationships/hyperlink" Target="https://help.github.com/articles/working-with-jupyter-notebook-files-on-github/" TargetMode="External"/><Relationship Id="rId4" Type="http://schemas.openxmlformats.org/officeDocument/2006/relationships/hyperlink" Target="https://techbeacon.com/what-do-job-seeking-developers-need-their-github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9780" y="1781176"/>
            <a:ext cx="8092440" cy="1470025"/>
          </a:xfrm>
        </p:spPr>
        <p:txBody>
          <a:bodyPr/>
          <a:lstStyle/>
          <a:p>
            <a:r>
              <a:rPr lang="en-US" u="sng" dirty="0"/>
              <a:t>GitHub:</a:t>
            </a:r>
            <a:br>
              <a:rPr lang="en-US" dirty="0"/>
            </a:br>
            <a:r>
              <a:rPr lang="en-US" dirty="0"/>
              <a:t> Repositories &amp; Portfolio Websites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James R. Bradley</a:t>
            </a:r>
          </a:p>
        </p:txBody>
      </p:sp>
    </p:spTree>
    <p:extLst>
      <p:ext uri="{BB962C8B-B14F-4D97-AF65-F5344CB8AC3E}">
        <p14:creationId xmlns:p14="http://schemas.microsoft.com/office/powerpoint/2010/main" val="1911486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520" y="1246911"/>
            <a:ext cx="7459640" cy="54745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B2F89A-3921-4027-A316-6105632D7293}"/>
              </a:ext>
            </a:extLst>
          </p:cNvPr>
          <p:cNvSpPr/>
          <p:nvPr/>
        </p:nvSpPr>
        <p:spPr>
          <a:xfrm>
            <a:off x="3125037" y="6126163"/>
            <a:ext cx="934497" cy="365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15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in GitHub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219200"/>
            <a:ext cx="10834255" cy="4906963"/>
          </a:xfrm>
        </p:spPr>
        <p:txBody>
          <a:bodyPr/>
          <a:lstStyle/>
          <a:p>
            <a:r>
              <a:rPr lang="en-US" dirty="0"/>
              <a:t>Repos can be a part of your portfolio</a:t>
            </a:r>
          </a:p>
          <a:p>
            <a:pPr lvl="1"/>
            <a:r>
              <a:rPr lang="en-US" dirty="0"/>
              <a:t> Publish all code and documents on a single project in a repo</a:t>
            </a:r>
          </a:p>
          <a:p>
            <a:pPr lvl="2"/>
            <a:r>
              <a:rPr lang="en-US" dirty="0"/>
              <a:t> Code, Jupyter notebooks, presentations, reports, etc. </a:t>
            </a:r>
          </a:p>
          <a:p>
            <a:pPr lvl="2"/>
            <a:r>
              <a:rPr lang="en-US" dirty="0"/>
              <a:t> Jupyter notebooks in repos are rendered as html web pages</a:t>
            </a:r>
          </a:p>
          <a:p>
            <a:pPr lvl="3"/>
            <a:r>
              <a:rPr lang="en-US" dirty="0"/>
              <a:t>Opportunity to show your work and explain what you did</a:t>
            </a:r>
          </a:p>
          <a:p>
            <a:pPr lvl="1"/>
            <a:r>
              <a:rPr lang="en-US" dirty="0"/>
              <a:t> Use multiple repos</a:t>
            </a:r>
          </a:p>
          <a:p>
            <a:pPr lvl="2"/>
            <a:r>
              <a:rPr lang="en-US" dirty="0"/>
              <a:t> Each focuses on a different topics, job, or project</a:t>
            </a:r>
          </a:p>
          <a:p>
            <a:pPr lvl="1"/>
            <a:r>
              <a:rPr lang="en-US" dirty="0"/>
              <a:t> Organize your files within folders for neatness</a:t>
            </a:r>
          </a:p>
          <a:p>
            <a:pPr lvl="2"/>
            <a:r>
              <a:rPr lang="en-US" dirty="0"/>
              <a:t>All code in a folder</a:t>
            </a:r>
          </a:p>
          <a:p>
            <a:pPr lvl="2"/>
            <a:r>
              <a:rPr lang="en-US" dirty="0">
                <a:latin typeface="Courier"/>
              </a:rPr>
              <a:t>readme.md </a:t>
            </a:r>
            <a:r>
              <a:rPr lang="en-US" dirty="0"/>
              <a:t>document in root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09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in GitHub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83212"/>
            <a:ext cx="10363200" cy="5042951"/>
          </a:xfrm>
        </p:spPr>
        <p:txBody>
          <a:bodyPr/>
          <a:lstStyle/>
          <a:p>
            <a:r>
              <a:rPr lang="en-US" dirty="0"/>
              <a:t>Example GitHub repo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054" y="1862557"/>
            <a:ext cx="5907951" cy="451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96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Personal “Pages” Web Sites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Tour an Example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Setting up the website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Creating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84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17EC-3D7B-440C-85D0-D462986B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https://bbailab.github.io/nn/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4CA91-B961-4EE7-9D3C-5D731F75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082180"/>
            <a:ext cx="10363200" cy="5043983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/>
              <a:t>Small, but some ideas</a:t>
            </a:r>
          </a:p>
          <a:p>
            <a:pPr>
              <a:spcBef>
                <a:spcPts val="200"/>
              </a:spcBef>
            </a:pPr>
            <a:r>
              <a:rPr lang="en-US" dirty="0"/>
              <a:t>Examples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Landing pages, bullets, headings, etc.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Links to other pages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Images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Videos 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Repos with code</a:t>
            </a:r>
          </a:p>
          <a:p>
            <a:pPr>
              <a:spcBef>
                <a:spcPts val="200"/>
              </a:spcBef>
            </a:pPr>
            <a:r>
              <a:rPr lang="en-US" dirty="0"/>
              <a:t> Comments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Available templates are not sufficiently aesthetic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A little difficult to work with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15EAF-0BCC-4F73-845B-3AFA4D489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15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Personal “Pages” Web Sites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Tour an Example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Setting up the website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Creating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457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7348"/>
            <a:ext cx="10363200" cy="5018816"/>
          </a:xfrm>
        </p:spPr>
        <p:txBody>
          <a:bodyPr/>
          <a:lstStyle/>
          <a:p>
            <a:r>
              <a:rPr lang="en-US" dirty="0"/>
              <a:t> Create repository for web site</a:t>
            </a:r>
          </a:p>
          <a:p>
            <a:r>
              <a:rPr lang="en-US" dirty="0"/>
              <a:t> Enable web publishing</a:t>
            </a:r>
          </a:p>
          <a:p>
            <a:r>
              <a:rPr lang="en-US" dirty="0"/>
              <a:t> Choose template</a:t>
            </a:r>
          </a:p>
          <a:p>
            <a:r>
              <a:rPr lang="en-US" dirty="0"/>
              <a:t> Personalize template</a:t>
            </a:r>
          </a:p>
          <a:p>
            <a:r>
              <a:rPr lang="en-US" dirty="0"/>
              <a:t> Add content to web site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Web pages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Images: pictures, graphs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Videos: embedded and links to YouTube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Links to GitHub repos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7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10363200" cy="4906963"/>
          </a:xfrm>
        </p:spPr>
        <p:txBody>
          <a:bodyPr/>
          <a:lstStyle/>
          <a:p>
            <a:r>
              <a:rPr lang="en-US" dirty="0"/>
              <a:t>Create a GitHub repository with this name: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username.github.io</a:t>
            </a:r>
          </a:p>
          <a:p>
            <a:r>
              <a:rPr lang="en-US" dirty="0"/>
              <a:t> My username/account: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/>
              </a:rPr>
              <a:t>git-demo-session</a:t>
            </a:r>
          </a:p>
          <a:p>
            <a:r>
              <a:rPr lang="en-US" dirty="0"/>
              <a:t>Your URL will be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username.github.io</a:t>
            </a:r>
          </a:p>
          <a:p>
            <a:pPr>
              <a:spcBef>
                <a:spcPts val="0"/>
              </a:spcBef>
            </a:pPr>
            <a:r>
              <a:rPr lang="en-US" dirty="0"/>
              <a:t> Edit your site here 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github.com/username/username.github.io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92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1—Fast, less flexibility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Click on Settings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Scroll to GitHub Pages section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 Set Source to </a:t>
            </a:r>
            <a:r>
              <a:rPr lang="en-US" dirty="0">
                <a:latin typeface="Courier"/>
              </a:rPr>
              <a:t>main</a:t>
            </a:r>
            <a:r>
              <a:rPr lang="en-US" dirty="0"/>
              <a:t> Branch</a:t>
            </a:r>
          </a:p>
          <a:p>
            <a:pPr lvl="2">
              <a:spcBef>
                <a:spcPts val="0"/>
              </a:spcBef>
            </a:pPr>
            <a:r>
              <a:rPr lang="en-US" dirty="0"/>
              <a:t> Or branch indicated in repo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Click on </a:t>
            </a:r>
            <a:r>
              <a:rPr lang="en-US" dirty="0">
                <a:latin typeface="Courier"/>
              </a:rPr>
              <a:t>Choose a theme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30B3D5C-78A7-42F9-A903-3BBE3EDE90FA}"/>
              </a:ext>
            </a:extLst>
          </p:cNvPr>
          <p:cNvGrpSpPr/>
          <p:nvPr/>
        </p:nvGrpSpPr>
        <p:grpSpPr>
          <a:xfrm>
            <a:off x="7360915" y="1219200"/>
            <a:ext cx="4730417" cy="2477337"/>
            <a:chOff x="7218302" y="1652630"/>
            <a:chExt cx="4730417" cy="24773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59D90E-157B-4BBB-89E4-920EA4C5F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18302" y="1652630"/>
              <a:ext cx="4730417" cy="247733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436679-CAC9-4312-91AE-71329F2F2130}"/>
                </a:ext>
              </a:extLst>
            </p:cNvPr>
            <p:cNvSpPr/>
            <p:nvPr/>
          </p:nvSpPr>
          <p:spPr>
            <a:xfrm>
              <a:off x="10972800" y="2583809"/>
              <a:ext cx="377505" cy="2181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84D90D-34EC-4F79-9E18-0979DDDA912A}"/>
              </a:ext>
            </a:extLst>
          </p:cNvPr>
          <p:cNvGrpSpPr/>
          <p:nvPr/>
        </p:nvGrpSpPr>
        <p:grpSpPr>
          <a:xfrm>
            <a:off x="7360915" y="3829836"/>
            <a:ext cx="4759200" cy="2477337"/>
            <a:chOff x="7360915" y="3829836"/>
            <a:chExt cx="4759200" cy="247733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72B688-98D2-4590-AAFA-4CBA1C9B5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0915" y="3829836"/>
              <a:ext cx="4759200" cy="247733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9ED097-3C73-4ACD-92BA-25A6CCCF497F}"/>
                </a:ext>
              </a:extLst>
            </p:cNvPr>
            <p:cNvSpPr/>
            <p:nvPr/>
          </p:nvSpPr>
          <p:spPr>
            <a:xfrm>
              <a:off x="8625280" y="5129868"/>
              <a:ext cx="2624357" cy="5089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8BBC5EA-697E-4977-ADD0-40E5DEC86597}"/>
                </a:ext>
              </a:extLst>
            </p:cNvPr>
            <p:cNvSpPr/>
            <p:nvPr/>
          </p:nvSpPr>
          <p:spPr>
            <a:xfrm>
              <a:off x="8692392" y="5882379"/>
              <a:ext cx="678111" cy="271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32357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1 (continued)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Choose theme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 Scroll through themes </a:t>
            </a:r>
            <a:br>
              <a:rPr lang="en-US" dirty="0"/>
            </a:br>
            <a:r>
              <a:rPr lang="en-US" dirty="0"/>
              <a:t>  and click on one to</a:t>
            </a:r>
            <a:br>
              <a:rPr lang="en-US" dirty="0"/>
            </a:br>
            <a:r>
              <a:rPr lang="en-US" dirty="0"/>
              <a:t>  select</a:t>
            </a:r>
          </a:p>
          <a:p>
            <a:pPr lvl="2">
              <a:spcBef>
                <a:spcPts val="0"/>
              </a:spcBef>
            </a:pPr>
            <a:r>
              <a:rPr lang="en-US" dirty="0"/>
              <a:t> Click on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latin typeface="Courier"/>
              </a:rPr>
              <a:t>Select theme</a:t>
            </a:r>
            <a:br>
              <a:rPr lang="en-US" dirty="0">
                <a:latin typeface="Courier"/>
              </a:rPr>
            </a:br>
            <a:r>
              <a:rPr lang="en-US" dirty="0"/>
              <a:t> button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Commit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45B435-4637-4324-B4CC-D92AA6F6F3A7}"/>
              </a:ext>
            </a:extLst>
          </p:cNvPr>
          <p:cNvGrpSpPr>
            <a:grpSpLocks noChangeAspect="1"/>
          </p:cNvGrpSpPr>
          <p:nvPr/>
        </p:nvGrpSpPr>
        <p:grpSpPr>
          <a:xfrm>
            <a:off x="7155809" y="1310554"/>
            <a:ext cx="4792910" cy="2663821"/>
            <a:chOff x="5986943" y="1992507"/>
            <a:chExt cx="6095999" cy="338805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29B4BD-6102-4975-B587-FBF258147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6943" y="1992507"/>
              <a:ext cx="6095999" cy="338805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ED6121-A403-49BB-9AE6-00C9CCD31A5D}"/>
                </a:ext>
              </a:extLst>
            </p:cNvPr>
            <p:cNvSpPr/>
            <p:nvPr/>
          </p:nvSpPr>
          <p:spPr>
            <a:xfrm>
              <a:off x="10904289" y="3515835"/>
              <a:ext cx="678111" cy="271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B4D46E-A44D-4A66-BA02-BFAACC951E04}"/>
                </a:ext>
              </a:extLst>
            </p:cNvPr>
            <p:cNvSpPr/>
            <p:nvPr/>
          </p:nvSpPr>
          <p:spPr>
            <a:xfrm>
              <a:off x="11243345" y="2993436"/>
              <a:ext cx="408964" cy="271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1CE3B9-D0CA-402F-8EA9-C6C0D7A893F9}"/>
              </a:ext>
            </a:extLst>
          </p:cNvPr>
          <p:cNvGrpSpPr/>
          <p:nvPr/>
        </p:nvGrpSpPr>
        <p:grpSpPr>
          <a:xfrm>
            <a:off x="8450470" y="4160840"/>
            <a:ext cx="3414849" cy="1897918"/>
            <a:chOff x="8450470" y="4160840"/>
            <a:chExt cx="3414849" cy="189791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BC9BC3-42CF-4DB1-9206-75B49D26C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0470" y="4160840"/>
              <a:ext cx="3414849" cy="189791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B4C211-0938-429E-922C-22DAE87640DA}"/>
                </a:ext>
              </a:extLst>
            </p:cNvPr>
            <p:cNvSpPr/>
            <p:nvPr/>
          </p:nvSpPr>
          <p:spPr>
            <a:xfrm>
              <a:off x="8706184" y="5547446"/>
              <a:ext cx="471372" cy="1612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6F2582-BC76-499F-8422-4E6580BB2B0A}"/>
              </a:ext>
            </a:extLst>
          </p:cNvPr>
          <p:cNvGrpSpPr/>
          <p:nvPr/>
        </p:nvGrpSpPr>
        <p:grpSpPr>
          <a:xfrm>
            <a:off x="4893106" y="4160840"/>
            <a:ext cx="3429507" cy="1906065"/>
            <a:chOff x="4893106" y="4160840"/>
            <a:chExt cx="3429507" cy="190606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B56B937-B56E-42D1-8342-7F112E5C2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3106" y="4160840"/>
              <a:ext cx="3429507" cy="190606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D1FDD8D-4AEF-4CDE-BD63-30B29CA49B8B}"/>
                </a:ext>
              </a:extLst>
            </p:cNvPr>
            <p:cNvSpPr/>
            <p:nvPr/>
          </p:nvSpPr>
          <p:spPr>
            <a:xfrm>
              <a:off x="5561711" y="5196506"/>
              <a:ext cx="277027" cy="1388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25596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02327"/>
            <a:ext cx="10363200" cy="472223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We will be interacting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git</a:t>
            </a:r>
            <a:r>
              <a:rPr lang="en-US" dirty="0"/>
              <a:t> </a:t>
            </a:r>
          </a:p>
          <a:p>
            <a:pPr lvl="2">
              <a:spcBef>
                <a:spcPts val="0"/>
              </a:spcBef>
            </a:pPr>
            <a:r>
              <a:rPr lang="en-US" dirty="0"/>
              <a:t> Version control software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hub</a:t>
            </a:r>
          </a:p>
          <a:p>
            <a:pPr lvl="2">
              <a:spcBef>
                <a:spcPts val="0"/>
              </a:spcBef>
            </a:pPr>
            <a:r>
              <a:rPr lang="en-US" dirty="0"/>
              <a:t> The effective center of activity, region, or network</a:t>
            </a:r>
          </a:p>
          <a:p>
            <a:pPr lvl="2">
              <a:spcBef>
                <a:spcPts val="0"/>
              </a:spcBef>
            </a:pPr>
            <a:r>
              <a:rPr lang="en-US" dirty="0"/>
              <a:t> Source: google.com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"/>
              </a:rPr>
              <a:t>github.com</a:t>
            </a:r>
          </a:p>
          <a:p>
            <a:pPr lvl="1">
              <a:spcBef>
                <a:spcPts val="0"/>
              </a:spcBef>
            </a:pPr>
            <a:r>
              <a:rPr lang="en-US" dirty="0"/>
              <a:t> permits use of </a:t>
            </a:r>
            <a:r>
              <a:rPr lang="en-US" dirty="0">
                <a:latin typeface="Courier"/>
              </a:rPr>
              <a:t>git</a:t>
            </a:r>
            <a:r>
              <a:rPr lang="en-US" dirty="0"/>
              <a:t>…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As a </a:t>
            </a:r>
            <a:r>
              <a:rPr lang="en-US" i="1" dirty="0"/>
              <a:t>hub</a:t>
            </a:r>
            <a:r>
              <a:rPr lang="en-US" dirty="0"/>
              <a:t> for many people to download and contribute to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93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1 (continued)</a:t>
            </a:r>
          </a:p>
          <a:p>
            <a:pPr lvl="1">
              <a:spcBef>
                <a:spcPts val="0"/>
              </a:spcBef>
            </a:pPr>
            <a:r>
              <a:rPr lang="en-US" dirty="0"/>
              <a:t>Navigate to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latin typeface="Courier"/>
              </a:rPr>
              <a:t>username.github.io</a:t>
            </a:r>
          </a:p>
          <a:p>
            <a:pPr lvl="2">
              <a:spcBef>
                <a:spcPts val="0"/>
              </a:spcBef>
            </a:pPr>
            <a:r>
              <a:rPr lang="en-US" dirty="0"/>
              <a:t> Requires some time to compile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2DF970-6274-4D43-827D-48C3862F8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181" y="3268262"/>
            <a:ext cx="6213231" cy="34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61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Go to </a:t>
            </a:r>
            <a:r>
              <a:rPr lang="en-US" dirty="0">
                <a:latin typeface="Courier"/>
              </a:rPr>
              <a:t>username.github.io</a:t>
            </a:r>
            <a:r>
              <a:rPr lang="en-US" dirty="0"/>
              <a:t>    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GitHub/Jekyll converts markdown files (</a:t>
            </a:r>
            <a:r>
              <a:rPr lang="en-US" dirty="0">
                <a:latin typeface="Courier"/>
              </a:rPr>
              <a:t>.md</a:t>
            </a:r>
            <a:r>
              <a:rPr lang="en-US" dirty="0"/>
              <a:t>) to HTML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creates the default web page </a:t>
            </a:r>
            <a:r>
              <a:rPr lang="en-US" dirty="0">
                <a:latin typeface="Courier"/>
              </a:rPr>
              <a:t>index.html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 Text file: edit as you wish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29617" y="4459879"/>
            <a:ext cx="2235200" cy="13669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Jekyll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Web Site Generator</a:t>
            </a:r>
          </a:p>
        </p:txBody>
      </p:sp>
      <p:sp>
        <p:nvSpPr>
          <p:cNvPr id="6" name="Rectangle 5"/>
          <p:cNvSpPr/>
          <p:nvPr/>
        </p:nvSpPr>
        <p:spPr>
          <a:xfrm>
            <a:off x="1051562" y="3943337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index.md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51561" y="4879558"/>
            <a:ext cx="3541913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_config.yml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51560" y="5815778"/>
            <a:ext cx="3541913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/_sass/*.scss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cxnSp>
        <p:nvCxnSpPr>
          <p:cNvPr id="9" name="Straight Arrow Connector 8"/>
          <p:cNvCxnSpPr>
            <a:stCxn id="6" idx="3"/>
            <a:endCxn id="5" idx="1"/>
          </p:cNvCxnSpPr>
          <p:nvPr/>
        </p:nvCxnSpPr>
        <p:spPr>
          <a:xfrm>
            <a:off x="4593474" y="4207591"/>
            <a:ext cx="836143" cy="9357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3"/>
            <a:endCxn id="5" idx="1"/>
          </p:cNvCxnSpPr>
          <p:nvPr/>
        </p:nvCxnSpPr>
        <p:spPr>
          <a:xfrm flipV="1">
            <a:off x="4593473" y="5143370"/>
            <a:ext cx="836144" cy="9366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5" idx="1"/>
          </p:cNvCxnSpPr>
          <p:nvPr/>
        </p:nvCxnSpPr>
        <p:spPr>
          <a:xfrm flipV="1">
            <a:off x="4593474" y="5143370"/>
            <a:ext cx="836143" cy="4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073109" y="4727735"/>
            <a:ext cx="1985819" cy="8405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HTML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5" idx="3"/>
            <a:endCxn id="12" idx="1"/>
          </p:cNvCxnSpPr>
          <p:nvPr/>
        </p:nvCxnSpPr>
        <p:spPr>
          <a:xfrm>
            <a:off x="7664817" y="5143370"/>
            <a:ext cx="1408292" cy="46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40179" y="6039693"/>
            <a:ext cx="455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Sass (Syntactically Awesome StyleSheets)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54790" y="6397480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CSS (Cascading StyleSheets)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35676" y="6422941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SCSS (CSS for Ruby)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873232-2C6D-4BCD-9F0E-D3345FD798FC}"/>
              </a:ext>
            </a:extLst>
          </p:cNvPr>
          <p:cNvSpPr/>
          <p:nvPr/>
        </p:nvSpPr>
        <p:spPr>
          <a:xfrm>
            <a:off x="8317222" y="3942398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index.html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404A07-676E-4DEF-B280-1054029AAE7F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 flipV="1">
            <a:off x="7664817" y="4206652"/>
            <a:ext cx="652405" cy="9367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970E83-9AC9-48CC-B18A-802F7589329D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 flipV="1">
            <a:off x="4593474" y="4206652"/>
            <a:ext cx="3723748" cy="939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D2EF67B-EEBB-462E-852F-5A2F2DCC6684}"/>
              </a:ext>
            </a:extLst>
          </p:cNvPr>
          <p:cNvSpPr/>
          <p:nvPr/>
        </p:nvSpPr>
        <p:spPr>
          <a:xfrm>
            <a:off x="1051562" y="3293348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*.html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299152-7CD4-4759-B44C-5A884B2EB211}"/>
              </a:ext>
            </a:extLst>
          </p:cNvPr>
          <p:cNvSpPr/>
          <p:nvPr/>
        </p:nvSpPr>
        <p:spPr>
          <a:xfrm>
            <a:off x="8317222" y="3292409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*.html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FF56D5-0226-444A-AC19-2DB9D4386E35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4593474" y="3556663"/>
            <a:ext cx="3723748" cy="939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09C9B7-C15B-42FF-AF56-212DE647C0FB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 flipV="1">
            <a:off x="7664817" y="3556663"/>
            <a:ext cx="652405" cy="15867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5A56227-012B-4322-B36A-4E073324C731}"/>
              </a:ext>
            </a:extLst>
          </p:cNvPr>
          <p:cNvCxnSpPr>
            <a:cxnSpLocks/>
            <a:stCxn id="24" idx="3"/>
            <a:endCxn id="5" idx="1"/>
          </p:cNvCxnSpPr>
          <p:nvPr/>
        </p:nvCxnSpPr>
        <p:spPr>
          <a:xfrm>
            <a:off x="4593474" y="3557602"/>
            <a:ext cx="836143" cy="15857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88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2—More control, possibly unnecessary</a:t>
            </a:r>
          </a:p>
          <a:p>
            <a:pPr lvl="1">
              <a:spcBef>
                <a:spcPts val="0"/>
              </a:spcBef>
            </a:pPr>
            <a:r>
              <a:rPr lang="en-US" dirty="0"/>
              <a:t> (initial steps same as Mode 1)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Click on Settings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Scroll to GitHub Pages section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 Set Source to </a:t>
            </a:r>
            <a:r>
              <a:rPr lang="en-US" dirty="0">
                <a:latin typeface="Courier"/>
              </a:rPr>
              <a:t>main</a:t>
            </a:r>
            <a:r>
              <a:rPr lang="en-US" dirty="0"/>
              <a:t> Branch</a:t>
            </a:r>
          </a:p>
          <a:p>
            <a:pPr lvl="2">
              <a:spcBef>
                <a:spcPts val="0"/>
              </a:spcBef>
            </a:pPr>
            <a:r>
              <a:rPr lang="en-US" dirty="0"/>
              <a:t> Or branch indicated on repo page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Click on </a:t>
            </a:r>
            <a:r>
              <a:rPr lang="en-US" dirty="0">
                <a:latin typeface="Courier"/>
              </a:rPr>
              <a:t>Choose a theme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Download zip file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Right-click and </a:t>
            </a:r>
            <a:r>
              <a:rPr lang="en-US" dirty="0">
                <a:latin typeface="Courier"/>
              </a:rPr>
              <a:t>Save Link As</a:t>
            </a:r>
          </a:p>
          <a:p>
            <a:pPr lvl="2">
              <a:spcBef>
                <a:spcPts val="0"/>
              </a:spcBef>
            </a:pPr>
            <a:r>
              <a:rPr lang="en-US" dirty="0"/>
              <a:t> Left-clicking doesn’t work for me (in Chrome)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871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2 (continued)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Choose theme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 Scroll through themes </a:t>
            </a:r>
            <a:br>
              <a:rPr lang="en-US" dirty="0"/>
            </a:br>
            <a:r>
              <a:rPr lang="en-US" dirty="0"/>
              <a:t>  and click on one to</a:t>
            </a:r>
            <a:br>
              <a:rPr lang="en-US" dirty="0"/>
            </a:br>
            <a:r>
              <a:rPr lang="en-US" dirty="0"/>
              <a:t>  select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23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F7B32E-2C3F-45E2-8372-1F56649A5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960" y="1310554"/>
            <a:ext cx="6239548" cy="536747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A249FF9-A89D-44BA-BFBF-7DA36D18CE9E}"/>
              </a:ext>
            </a:extLst>
          </p:cNvPr>
          <p:cNvSpPr/>
          <p:nvPr/>
        </p:nvSpPr>
        <p:spPr>
          <a:xfrm>
            <a:off x="9453469" y="2335790"/>
            <a:ext cx="868218" cy="711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88B583-56E4-4F16-A0FE-7E6363F8E8A7}"/>
              </a:ext>
            </a:extLst>
          </p:cNvPr>
          <p:cNvSpPr/>
          <p:nvPr/>
        </p:nvSpPr>
        <p:spPr>
          <a:xfrm>
            <a:off x="6834959" y="4224628"/>
            <a:ext cx="1251527" cy="475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FA28FD-35C6-4706-87AD-9EDDBD8DEBC2}"/>
              </a:ext>
            </a:extLst>
          </p:cNvPr>
          <p:cNvSpPr txBox="1"/>
          <p:nvPr/>
        </p:nvSpPr>
        <p:spPr>
          <a:xfrm>
            <a:off x="10429979" y="3816133"/>
            <a:ext cx="176202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Right-click and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Save Link As…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B789C88-52CD-4337-8C18-984BBC5560D2}"/>
              </a:ext>
            </a:extLst>
          </p:cNvPr>
          <p:cNvCxnSpPr>
            <a:stCxn id="24" idx="1"/>
            <a:endCxn id="23" idx="3"/>
          </p:cNvCxnSpPr>
          <p:nvPr/>
        </p:nvCxnSpPr>
        <p:spPr>
          <a:xfrm flipH="1">
            <a:off x="8086486" y="4139299"/>
            <a:ext cx="2343493" cy="3231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315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2</a:t>
            </a:r>
          </a:p>
          <a:p>
            <a:pPr lvl="1">
              <a:spcBef>
                <a:spcPts val="0"/>
              </a:spcBef>
            </a:pPr>
            <a:r>
              <a:rPr lang="en-US" dirty="0"/>
              <a:t> Unzip zip file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Notice file-folder structure: a complete web site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Upload all files &amp; folders to </a:t>
            </a:r>
          </a:p>
          <a:p>
            <a:pPr lvl="3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github.com/username/username.github.io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 Commit Changes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You just created your web site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Remember latency to compile website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Need to customize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470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974F7-CE53-4360-B4E1-212A48D9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A9CC7-C31A-43AC-9E31-5B3F78D34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D8DBF-DC27-4457-908A-BF5D66501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874E0-5444-4B27-AE78-BB233E58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411" y="1338262"/>
            <a:ext cx="9006673" cy="506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42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2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Critical files to edit now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index.md 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 _config.yml</a:t>
            </a:r>
            <a:r>
              <a:rPr lang="en-US" dirty="0"/>
              <a:t>  (remove download buttons)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Possibly edit this file later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 (if downloaded zip file with Mode 2)</a:t>
            </a:r>
          </a:p>
          <a:p>
            <a:pPr lvl="2">
              <a:spcBef>
                <a:spcPts val="0"/>
              </a:spcBef>
            </a:pPr>
            <a:r>
              <a:rPr lang="en-US" dirty="0"/>
              <a:t>  </a:t>
            </a:r>
            <a:r>
              <a:rPr lang="en-US" dirty="0">
                <a:latin typeface="Courier"/>
              </a:rPr>
              <a:t>_sass/Jekyll-theme-tactile.scss</a:t>
            </a:r>
          </a:p>
          <a:p>
            <a:pPr lvl="3">
              <a:spcBef>
                <a:spcPts val="0"/>
              </a:spcBef>
            </a:pPr>
            <a:r>
              <a:rPr lang="en-US" dirty="0"/>
              <a:t> Colors, fonts, etc.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0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044" y="1219200"/>
            <a:ext cx="6886561" cy="53987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14450" y="4126230"/>
            <a:ext cx="1360170" cy="422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14450" y="4667250"/>
            <a:ext cx="6412230" cy="1413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70257" y="1902142"/>
            <a:ext cx="3967816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Front Matter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Demarcated by “---”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Controls some facets of web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page content: Titles, Description, etc.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12746" y="4675564"/>
            <a:ext cx="2313454" cy="1138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Markdown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Content of web page</a:t>
            </a:r>
          </a:p>
        </p:txBody>
      </p:sp>
      <p:cxnSp>
        <p:nvCxnSpPr>
          <p:cNvPr id="11" name="Straight Arrow Connector 10"/>
          <p:cNvCxnSpPr>
            <a:stCxn id="8" idx="1"/>
            <a:endCxn id="6" idx="3"/>
          </p:cNvCxnSpPr>
          <p:nvPr/>
        </p:nvCxnSpPr>
        <p:spPr>
          <a:xfrm flipH="1">
            <a:off x="2674620" y="2640806"/>
            <a:ext cx="5395637" cy="1696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1"/>
            <a:endCxn id="7" idx="3"/>
          </p:cNvCxnSpPr>
          <p:nvPr/>
        </p:nvCxnSpPr>
        <p:spPr>
          <a:xfrm flipH="1">
            <a:off x="7726680" y="5244951"/>
            <a:ext cx="886066" cy="1290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64130" y="3373755"/>
            <a:ext cx="1207770" cy="318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179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63" y="1154060"/>
            <a:ext cx="5861347" cy="55674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23310" y="3726312"/>
            <a:ext cx="960120" cy="262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56468" y="5107582"/>
            <a:ext cx="3464122" cy="1018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34142" y="1335869"/>
            <a:ext cx="4395755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Default Page Settings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>
            <a:stCxn id="9" idx="1"/>
            <a:endCxn id="7" idx="0"/>
          </p:cNvCxnSpPr>
          <p:nvPr/>
        </p:nvCxnSpPr>
        <p:spPr>
          <a:xfrm flipH="1">
            <a:off x="2988529" y="1628257"/>
            <a:ext cx="4045613" cy="34793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34142" y="2324792"/>
            <a:ext cx="5049780" cy="2062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Using </a:t>
            </a:r>
            <a:r>
              <a:rPr lang="en-US" sz="3200" dirty="0">
                <a:solidFill>
                  <a:srgbClr val="FF0000"/>
                </a:solidFill>
                <a:latin typeface="Courier"/>
              </a:rPr>
              <a:t>layout: default</a:t>
            </a:r>
            <a:br>
              <a:rPr lang="en-US" sz="3200" dirty="0">
                <a:solidFill>
                  <a:srgbClr val="FF0000"/>
                </a:solidFill>
                <a:latin typeface="Courier"/>
              </a:rPr>
            </a:br>
            <a:r>
              <a:rPr lang="en-US" sz="3200" dirty="0">
                <a:solidFill>
                  <a:srgbClr val="FF0000"/>
                </a:solidFill>
              </a:rPr>
              <a:t>in the </a:t>
            </a:r>
            <a:r>
              <a:rPr lang="en-US" sz="3200" dirty="0">
                <a:solidFill>
                  <a:srgbClr val="FF0000"/>
                </a:solidFill>
                <a:latin typeface="Courier"/>
              </a:rPr>
              <a:t>.md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3200" dirty="0">
                <a:solidFill>
                  <a:srgbClr val="FF0000"/>
                </a:solidFill>
              </a:rPr>
              <a:t>front matter 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causes document to use 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all these attributes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34142" y="4672290"/>
            <a:ext cx="4830168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Override these settings in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  <a:latin typeface="Courier"/>
              </a:rPr>
              <a:t>.md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 using commands like:</a:t>
            </a:r>
            <a:br>
              <a:rPr lang="en-US" sz="3200" dirty="0">
                <a:solidFill>
                  <a:srgbClr val="FF0000"/>
                </a:solidFill>
                <a:latin typeface="Courier"/>
              </a:rPr>
            </a:br>
            <a:r>
              <a:rPr lang="en-US" sz="3200" dirty="0">
                <a:solidFill>
                  <a:srgbClr val="FF0000"/>
                </a:solidFill>
                <a:latin typeface="Courier"/>
              </a:rPr>
              <a:t>title: My Web Page</a:t>
            </a:r>
            <a:endParaRPr lang="en-US" dirty="0">
              <a:solidFill>
                <a:srgbClr val="FF0000"/>
              </a:solidFill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5105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View </a:t>
            </a:r>
            <a:r>
              <a:rPr lang="en-US" dirty="0">
                <a:latin typeface="Courier"/>
              </a:rPr>
              <a:t>username.github.io</a:t>
            </a:r>
            <a:r>
              <a:rPr lang="en-US" dirty="0"/>
              <a:t> again in browser</a:t>
            </a:r>
          </a:p>
          <a:p>
            <a:pPr lvl="1">
              <a:spcBef>
                <a:spcPts val="0"/>
              </a:spcBef>
            </a:pPr>
            <a:r>
              <a:rPr lang="en-US" dirty="0"/>
              <a:t>Note where title and description appear</a:t>
            </a:r>
          </a:p>
          <a:p>
            <a:pPr lvl="1">
              <a:spcBef>
                <a:spcPts val="0"/>
              </a:spcBef>
            </a:pPr>
            <a:r>
              <a:rPr lang="en-US" dirty="0"/>
              <a:t>Note download buttons</a:t>
            </a:r>
          </a:p>
          <a:p>
            <a:pPr>
              <a:spcBef>
                <a:spcPts val="0"/>
              </a:spcBef>
            </a:pPr>
            <a:r>
              <a:rPr lang="en-US" dirty="0"/>
              <a:t>Edit </a:t>
            </a:r>
            <a:r>
              <a:rPr lang="en-US" dirty="0">
                <a:latin typeface="Courier" pitchFamily="49" charset="0"/>
              </a:rPr>
              <a:t>index.md</a:t>
            </a:r>
            <a:r>
              <a:rPr lang="en-US" dirty="0"/>
              <a:t> using text editor</a:t>
            </a:r>
          </a:p>
          <a:p>
            <a:pPr lvl="1">
              <a:spcBef>
                <a:spcPts val="0"/>
              </a:spcBef>
            </a:pPr>
            <a:r>
              <a:rPr lang="en-US" dirty="0"/>
              <a:t> Edit title and description in front matter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title: Test Title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description: Test Description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 pitchFamily="49" charset="0"/>
              </a:rPr>
              <a:t> index.md</a:t>
            </a:r>
            <a:r>
              <a:rPr lang="en-US" dirty="0">
                <a:latin typeface="Courier"/>
              </a:rPr>
              <a:t> </a:t>
            </a:r>
            <a:r>
              <a:rPr lang="en-US" dirty="0"/>
              <a:t>must have front matter section</a:t>
            </a:r>
          </a:p>
          <a:p>
            <a:pPr lvl="2">
              <a:spcBef>
                <a:spcPts val="0"/>
              </a:spcBef>
            </a:pPr>
            <a:r>
              <a:rPr lang="en-US" dirty="0"/>
              <a:t> Start and End “---”</a:t>
            </a:r>
          </a:p>
          <a:p>
            <a:pPr>
              <a:spcBef>
                <a:spcPts val="0"/>
              </a:spcBef>
            </a:pPr>
            <a:r>
              <a:rPr lang="en-US" dirty="0"/>
              <a:t>Edit </a:t>
            </a:r>
            <a:r>
              <a:rPr lang="en-US" dirty="0">
                <a:latin typeface="Courier"/>
              </a:rPr>
              <a:t>_config.yml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Change </a:t>
            </a:r>
            <a:r>
              <a:rPr lang="en-US" dirty="0">
                <a:latin typeface="Courier"/>
              </a:rPr>
              <a:t>show_downloads</a:t>
            </a:r>
            <a:r>
              <a:rPr lang="en-US" dirty="0"/>
              <a:t> to </a:t>
            </a:r>
            <a:r>
              <a:rPr lang="en-US" dirty="0">
                <a:latin typeface="Courier"/>
              </a:rPr>
              <a:t>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82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02327"/>
            <a:ext cx="10363200" cy="472223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Repositories 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 Called “repos”</a:t>
            </a:r>
          </a:p>
          <a:p>
            <a:pPr>
              <a:spcBef>
                <a:spcPts val="0"/>
              </a:spcBef>
            </a:pPr>
            <a:r>
              <a:rPr lang="en-US" dirty="0"/>
              <a:t>“Pages” web site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Free </a:t>
            </a:r>
          </a:p>
          <a:p>
            <a:pPr lvl="1"/>
            <a:r>
              <a:rPr lang="en-US" dirty="0"/>
              <a:t> Publish a portfolio of your work </a:t>
            </a:r>
          </a:p>
          <a:p>
            <a:pPr lvl="2"/>
            <a:r>
              <a:rPr lang="en-US" dirty="0"/>
              <a:t> Useful in your job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570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Personal “Pages” Web Sites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Tour an Example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Setting up the website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Creating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03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Link content from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in root of </a:t>
            </a:r>
            <a:r>
              <a:rPr lang="en-US" dirty="0">
                <a:latin typeface="Courier"/>
              </a:rPr>
              <a:t>username.github.io</a:t>
            </a:r>
            <a:r>
              <a:rPr lang="en-US" dirty="0"/>
              <a:t>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Web site default landing page</a:t>
            </a:r>
          </a:p>
          <a:p>
            <a:pPr>
              <a:spcBef>
                <a:spcPts val="0"/>
              </a:spcBef>
            </a:pPr>
            <a:r>
              <a:rPr lang="en-US" dirty="0"/>
              <a:t> Web site structure strategies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Organize with folders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project or topic web pages from markdown docs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separate websites from other repos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Link to a variety of content</a:t>
            </a:r>
          </a:p>
          <a:p>
            <a:pPr lvl="2">
              <a:spcBef>
                <a:spcPts val="0"/>
              </a:spcBef>
            </a:pPr>
            <a:r>
              <a:rPr lang="en-US" dirty="0"/>
              <a:t> Repos (e.g., code), Images, Videos</a:t>
            </a:r>
          </a:p>
          <a:p>
            <a:pPr lvl="2">
              <a:spcBef>
                <a:spcPts val="0"/>
              </a:spcBef>
            </a:pPr>
            <a:r>
              <a:rPr lang="en-US" dirty="0"/>
              <a:t> Jupyter notebooks</a:t>
            </a:r>
          </a:p>
          <a:p>
            <a:pPr lvl="3">
              <a:spcBef>
                <a:spcPts val="0"/>
              </a:spcBef>
            </a:pPr>
            <a:r>
              <a:rPr lang="en-US" dirty="0"/>
              <a:t> For download and visual rendering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04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Create project or topic web pages from markdown documents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project folder in root directory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file within that folder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 Creates default landing page for that folder</a:t>
            </a:r>
          </a:p>
          <a:p>
            <a:pPr lvl="1">
              <a:spcBef>
                <a:spcPts val="0"/>
              </a:spcBef>
            </a:pPr>
            <a:r>
              <a:rPr lang="en-US" dirty="0"/>
              <a:t> Edit the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as desired</a:t>
            </a:r>
          </a:p>
          <a:p>
            <a:pPr lvl="1">
              <a:spcBef>
                <a:spcPts val="0"/>
              </a:spcBef>
            </a:pPr>
            <a:r>
              <a:rPr lang="en-US" dirty="0"/>
              <a:t> Link to the project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file from the root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file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[Alternate Text](</a:t>
            </a:r>
            <a:r>
              <a:rPr lang="en-US" i="1" dirty="0">
                <a:latin typeface="Courier"/>
              </a:rPr>
              <a:t>path_to_item</a:t>
            </a:r>
            <a:r>
              <a:rPr lang="en-US" dirty="0">
                <a:latin typeface="Courier"/>
              </a:rPr>
              <a:t>)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[Time Series](</a:t>
            </a:r>
            <a:r>
              <a:rPr lang="en-US" i="1" dirty="0">
                <a:latin typeface="Courier"/>
              </a:rPr>
              <a:t>/timeseries/index.md</a:t>
            </a:r>
            <a:r>
              <a:rPr lang="en-US" dirty="0">
                <a:latin typeface="Courier"/>
              </a:rPr>
              <a:t>)</a:t>
            </a:r>
          </a:p>
          <a:p>
            <a:pPr lvl="3">
              <a:spcBef>
                <a:spcPts val="0"/>
              </a:spcBef>
            </a:pPr>
            <a:r>
              <a:rPr lang="en-US" dirty="0"/>
              <a:t>Opens </a:t>
            </a:r>
            <a:r>
              <a:rPr lang="en-US" dirty="0">
                <a:latin typeface="Courier"/>
              </a:rPr>
              <a:t>index.md/index.html</a:t>
            </a:r>
            <a:r>
              <a:rPr lang="en-US" dirty="0"/>
              <a:t> in </a:t>
            </a:r>
            <a:r>
              <a:rPr lang="en-US" dirty="0">
                <a:latin typeface="Courier"/>
              </a:rPr>
              <a:t>timeseries</a:t>
            </a:r>
            <a:r>
              <a:rPr lang="en-US" dirty="0"/>
              <a:t> subfolder of current folder</a:t>
            </a:r>
          </a:p>
          <a:p>
            <a:pPr lvl="2">
              <a:spcBef>
                <a:spcPts val="0"/>
              </a:spcBef>
            </a:pPr>
            <a:endParaRPr lang="en-US" dirty="0">
              <a:latin typeface="Courier"/>
            </a:endParaRPr>
          </a:p>
          <a:p>
            <a:pPr lvl="2">
              <a:spcBef>
                <a:spcPts val="0"/>
              </a:spcBef>
            </a:pPr>
            <a:endParaRPr lang="en-US" dirty="0"/>
          </a:p>
          <a:p>
            <a:pPr lvl="2"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45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36432"/>
            <a:ext cx="10363200" cy="4789732"/>
          </a:xfrm>
        </p:spPr>
        <p:txBody>
          <a:bodyPr/>
          <a:lstStyle/>
          <a:p>
            <a:r>
              <a:rPr lang="en-US" dirty="0"/>
              <a:t>Jupyter notebooks</a:t>
            </a:r>
          </a:p>
          <a:p>
            <a:pPr lvl="1"/>
            <a:r>
              <a:rPr lang="en-US" dirty="0"/>
              <a:t>In GitHub web site viewed through web browser</a:t>
            </a:r>
          </a:p>
          <a:p>
            <a:pPr lvl="2"/>
            <a:r>
              <a:rPr lang="en-US" dirty="0"/>
              <a:t> Save </a:t>
            </a:r>
            <a:r>
              <a:rPr lang="en-US" dirty="0">
                <a:latin typeface="Courier"/>
              </a:rPr>
              <a:t>.ipynb</a:t>
            </a:r>
            <a:r>
              <a:rPr lang="en-US" dirty="0"/>
              <a:t> notebooks as HTML for </a:t>
            </a:r>
            <a:r>
              <a:rPr lang="en-US" i="1" dirty="0"/>
              <a:t>HTML view</a:t>
            </a:r>
          </a:p>
          <a:p>
            <a:pPr lvl="3"/>
            <a:r>
              <a:rPr lang="en-US" dirty="0"/>
              <a:t> </a:t>
            </a:r>
            <a:r>
              <a:rPr lang="en-US" dirty="0">
                <a:latin typeface="Courier"/>
              </a:rPr>
              <a:t>[Jupyter Notebook (html)](</a:t>
            </a:r>
            <a:r>
              <a:rPr lang="en-US" i="1" dirty="0">
                <a:latin typeface="Courier"/>
              </a:rPr>
              <a:t>TimeSeriesDecomposition.html</a:t>
            </a:r>
            <a:r>
              <a:rPr lang="en-US" dirty="0">
                <a:latin typeface="Courier"/>
              </a:rPr>
              <a:t>)</a:t>
            </a:r>
          </a:p>
          <a:p>
            <a:pPr lvl="2"/>
            <a:r>
              <a:rPr lang="en-US" dirty="0">
                <a:latin typeface="Courier"/>
              </a:rPr>
              <a:t>.ipynb</a:t>
            </a:r>
            <a:r>
              <a:rPr lang="en-US" dirty="0"/>
              <a:t> files are automatically </a:t>
            </a:r>
            <a:r>
              <a:rPr lang="en-US" i="1" dirty="0"/>
              <a:t>downloaded</a:t>
            </a:r>
            <a:r>
              <a:rPr lang="en-US" dirty="0"/>
              <a:t> otherwise</a:t>
            </a:r>
          </a:p>
          <a:p>
            <a:pPr lvl="3"/>
            <a:r>
              <a:rPr lang="en-US" dirty="0">
                <a:latin typeface="Courier"/>
              </a:rPr>
              <a:t>[Jupyter Notebook (ipynb)](</a:t>
            </a:r>
            <a:r>
              <a:rPr lang="en-US" i="1" dirty="0">
                <a:latin typeface="Courier"/>
              </a:rPr>
              <a:t>TimeSeriesDecomposition.</a:t>
            </a:r>
            <a:r>
              <a:rPr lang="en-US" dirty="0">
                <a:latin typeface="Courier"/>
              </a:rPr>
              <a:t>ipynb)</a:t>
            </a:r>
          </a:p>
          <a:p>
            <a:pPr lvl="1"/>
            <a:r>
              <a:rPr lang="en-US" dirty="0"/>
              <a:t> Jupyter notebooks in repositories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latin typeface="Courier"/>
              </a:rPr>
              <a:t>.ipynb</a:t>
            </a:r>
            <a:r>
              <a:rPr lang="en-US" dirty="0"/>
              <a:t> files are rendered as HTML</a:t>
            </a:r>
          </a:p>
          <a:p>
            <a:pPr lvl="2"/>
            <a:r>
              <a:rPr lang="en-US" dirty="0"/>
              <a:t> Non-functional, but aesthetically rendered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975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55924"/>
            <a:ext cx="103632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Jupyter from a GitHub website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URL indicates </a:t>
            </a:r>
            <a:r>
              <a:rPr lang="en-US" dirty="0">
                <a:latin typeface="Courier"/>
              </a:rPr>
              <a:t>.html</a:t>
            </a:r>
            <a:r>
              <a:rPr lang="en-US" dirty="0"/>
              <a:t> file… must create that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5AFFE2-741E-49BF-B829-1554C500F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165" y="2219123"/>
            <a:ext cx="5638800" cy="429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46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39528"/>
            <a:ext cx="10363200" cy="5086635"/>
          </a:xfrm>
        </p:spPr>
        <p:txBody>
          <a:bodyPr/>
          <a:lstStyle/>
          <a:p>
            <a:r>
              <a:rPr lang="en-US" dirty="0"/>
              <a:t>How to convert Jupyter notebooks to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155236" y="1624026"/>
            <a:ext cx="10520413" cy="4534248"/>
            <a:chOff x="1135780" y="1624026"/>
            <a:chExt cx="10520413" cy="45342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1521" r="44804" b="58496"/>
            <a:stretch/>
          </p:blipFill>
          <p:spPr>
            <a:xfrm>
              <a:off x="1135780" y="1624026"/>
              <a:ext cx="10520413" cy="453424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234088" y="2521819"/>
              <a:ext cx="423512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251733" y="4293513"/>
              <a:ext cx="1211179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462913" y="4645794"/>
              <a:ext cx="821356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75541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10363200" cy="4906964"/>
          </a:xfrm>
        </p:spPr>
        <p:txBody>
          <a:bodyPr/>
          <a:lstStyle/>
          <a:p>
            <a:r>
              <a:rPr lang="en-US" dirty="0"/>
              <a:t>Jupyter notebooks viewed in repository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95" y="1826073"/>
            <a:ext cx="7451643" cy="465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98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10972800" cy="4906963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/>
              <a:t>Links to images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!</a:t>
            </a:r>
            <a:r>
              <a:rPr lang="en-US" dirty="0">
                <a:latin typeface="Courier"/>
              </a:rPr>
              <a:t>[Picture](</a:t>
            </a:r>
            <a:r>
              <a:rPr lang="en-US" i="1" dirty="0">
                <a:latin typeface="Courier"/>
              </a:rPr>
              <a:t>myPic.jpg</a:t>
            </a:r>
            <a:r>
              <a:rPr lang="en-US" dirty="0">
                <a:latin typeface="Courier"/>
              </a:rPr>
              <a:t>)</a:t>
            </a:r>
          </a:p>
          <a:p>
            <a:pPr lvl="2">
              <a:spcBef>
                <a:spcPts val="200"/>
              </a:spcBef>
            </a:pPr>
            <a:r>
              <a:rPr lang="en-US" dirty="0"/>
              <a:t> If image in same folder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!</a:t>
            </a:r>
            <a:r>
              <a:rPr lang="en-US" dirty="0">
                <a:latin typeface="Courier"/>
              </a:rPr>
              <a:t>[Picture](subfolder/</a:t>
            </a:r>
            <a:r>
              <a:rPr lang="en-US" i="1" dirty="0">
                <a:latin typeface="Courier"/>
              </a:rPr>
              <a:t>myPic.jpg</a:t>
            </a:r>
            <a:r>
              <a:rPr lang="en-US" dirty="0">
                <a:latin typeface="Courier"/>
              </a:rPr>
              <a:t>)</a:t>
            </a:r>
          </a:p>
          <a:p>
            <a:pPr lvl="2">
              <a:spcBef>
                <a:spcPts val="200"/>
              </a:spcBef>
            </a:pPr>
            <a:r>
              <a:rPr lang="en-US" dirty="0"/>
              <a:t> If image in subfolder</a:t>
            </a:r>
          </a:p>
          <a:p>
            <a:pPr>
              <a:spcBef>
                <a:spcPts val="200"/>
              </a:spcBef>
            </a:pPr>
            <a:r>
              <a:rPr lang="en-US" dirty="0"/>
              <a:t>Links to repositories</a:t>
            </a:r>
          </a:p>
          <a:p>
            <a:pPr lvl="1">
              <a:spcBef>
                <a:spcPts val="200"/>
              </a:spcBef>
            </a:pPr>
            <a:r>
              <a:rPr lang="en-US" sz="2400" dirty="0">
                <a:latin typeface="Courier"/>
              </a:rPr>
              <a:t>[Repository](https://github.com/username/repo_name)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889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10972800" cy="4906963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/>
              <a:t>Links to videos on youtube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YouTube video number is </a:t>
            </a:r>
            <a:r>
              <a:rPr lang="en-US" dirty="0">
                <a:latin typeface="Courier"/>
              </a:rPr>
              <a:t>123</a:t>
            </a:r>
            <a:r>
              <a:rPr lang="en-US" dirty="0"/>
              <a:t> in these examples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Open in page</a:t>
            </a:r>
          </a:p>
          <a:p>
            <a:pPr lvl="2">
              <a:spcBef>
                <a:spcPts val="200"/>
              </a:spcBef>
            </a:pPr>
            <a:r>
              <a:rPr lang="en-US" dirty="0"/>
              <a:t> </a:t>
            </a:r>
            <a:r>
              <a:rPr lang="en-US" sz="1000" dirty="0">
                <a:latin typeface="Courier"/>
              </a:rPr>
              <a:t>[![Sorting](</a:t>
            </a:r>
            <a:r>
              <a:rPr lang="en-US" sz="1000" dirty="0">
                <a:latin typeface="Courier"/>
                <a:hlinkClick r:id="rId3"/>
              </a:rPr>
              <a:t>https://img.youtube.com/vi/123/0.jpg)](http://www.youtube.com/watch?v=123)</a:t>
            </a:r>
            <a:endParaRPr lang="en-US" sz="1000" dirty="0">
              <a:latin typeface="Courier"/>
            </a:endParaRPr>
          </a:p>
          <a:p>
            <a:pPr lvl="1">
              <a:spcBef>
                <a:spcPts val="200"/>
              </a:spcBef>
            </a:pPr>
            <a:r>
              <a:rPr lang="en-US" dirty="0">
                <a:latin typeface="+mj-lt"/>
              </a:rPr>
              <a:t> Open in new tab</a:t>
            </a:r>
          </a:p>
          <a:p>
            <a:pPr lvl="2">
              <a:spcBef>
                <a:spcPts val="200"/>
              </a:spcBef>
            </a:pPr>
            <a:r>
              <a:rPr lang="en-US" sz="1000" dirty="0">
                <a:latin typeface="Courier"/>
              </a:rPr>
              <a:t>[![Sorting](</a:t>
            </a:r>
            <a:r>
              <a:rPr lang="en-US" sz="1000" dirty="0">
                <a:latin typeface="Courier"/>
                <a:hlinkClick r:id="rId3"/>
              </a:rPr>
              <a:t>https://img.youtube.com/vi/123/0.jpg)](http://www.youtube.com/watch?v=123)</a:t>
            </a:r>
            <a:r>
              <a:rPr lang="en-US" sz="1000" dirty="0">
                <a:latin typeface="Courier"/>
              </a:rPr>
              <a:t>{:target="_blank" </a:t>
            </a:r>
            <a:r>
              <a:rPr lang="en-US" sz="1000" dirty="0" err="1">
                <a:latin typeface="Courier"/>
              </a:rPr>
              <a:t>rel</a:t>
            </a:r>
            <a:r>
              <a:rPr lang="en-US" sz="1000" dirty="0">
                <a:latin typeface="Courier"/>
              </a:rPr>
              <a:t>="</a:t>
            </a:r>
            <a:r>
              <a:rPr lang="en-US" sz="1000" dirty="0" err="1">
                <a:latin typeface="Courier"/>
              </a:rPr>
              <a:t>noopener</a:t>
            </a:r>
            <a:r>
              <a:rPr lang="en-US" sz="1000" dirty="0">
                <a:latin typeface="Courier"/>
              </a:rPr>
              <a:t>"}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639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page should have a title and </a:t>
            </a:r>
            <a:br>
              <a:rPr lang="en-US" dirty="0"/>
            </a:br>
            <a:r>
              <a:rPr lang="en-US" dirty="0"/>
              <a:t> description between the set of </a:t>
            </a:r>
            <a:br>
              <a:rPr lang="en-US" dirty="0"/>
            </a:br>
            <a:r>
              <a:rPr lang="en-US" dirty="0"/>
              <a:t> three dashes</a:t>
            </a:r>
          </a:p>
          <a:p>
            <a:r>
              <a:rPr lang="en-US" dirty="0"/>
              <a:t> Edit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.scss </a:t>
            </a:r>
            <a:r>
              <a:rPr lang="en-US" dirty="0"/>
              <a:t>file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_sass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/>
              <a:t>folder to revise format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059923" y="1447800"/>
            <a:ext cx="3988486" cy="3907848"/>
            <a:chOff x="8059923" y="1447800"/>
            <a:chExt cx="3988486" cy="39078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9923" y="1447800"/>
              <a:ext cx="3988486" cy="390784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8234218" y="3893128"/>
              <a:ext cx="2212109" cy="475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5561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Repositories (Repos)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75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lag from when you load files and edit </a:t>
            </a:r>
            <a:r>
              <a:rPr lang="en-US" dirty="0">
                <a:latin typeface="Courier"/>
              </a:rPr>
              <a:t>.md</a:t>
            </a:r>
            <a:r>
              <a:rPr lang="en-US" dirty="0"/>
              <a:t> files and when they can be viewed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370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512460"/>
            <a:ext cx="10363200" cy="4678363"/>
          </a:xfrm>
        </p:spPr>
        <p:txBody>
          <a:bodyPr/>
          <a:lstStyle/>
          <a:p>
            <a:r>
              <a:rPr lang="en-US" dirty="0"/>
              <a:t>Manage website</a:t>
            </a:r>
          </a:p>
          <a:p>
            <a:pPr lvl="1"/>
            <a:r>
              <a:rPr lang="en-US" dirty="0"/>
              <a:t> Add files just like </a:t>
            </a:r>
            <a:br>
              <a:rPr lang="en-US" dirty="0"/>
            </a:br>
            <a:r>
              <a:rPr lang="en-US" dirty="0"/>
              <a:t>other repositories</a:t>
            </a:r>
          </a:p>
          <a:p>
            <a:pPr lvl="1"/>
            <a:r>
              <a:rPr lang="en-US" dirty="0"/>
              <a:t> Uploading content </a:t>
            </a:r>
            <a:br>
              <a:rPr lang="en-US" dirty="0"/>
            </a:br>
            <a:r>
              <a:rPr lang="en-US" dirty="0"/>
              <a:t>by dragging files 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latin typeface="Courier"/>
              </a:rPr>
              <a:t>File </a:t>
            </a:r>
            <a:br>
              <a:rPr lang="en-US" dirty="0">
                <a:latin typeface="Courier"/>
              </a:rPr>
            </a:br>
            <a:r>
              <a:rPr lang="en-US" dirty="0">
                <a:latin typeface="Courier"/>
              </a:rPr>
              <a:t>Explorer</a:t>
            </a:r>
            <a:r>
              <a:rPr lang="en-US" dirty="0"/>
              <a:t> to </a:t>
            </a:r>
            <a:br>
              <a:rPr lang="en-US" dirty="0"/>
            </a:br>
            <a:r>
              <a:rPr lang="en-US" dirty="0"/>
              <a:t>GitHub folder</a:t>
            </a:r>
          </a:p>
          <a:p>
            <a:pPr lvl="1"/>
            <a:r>
              <a:rPr lang="en-US" dirty="0"/>
              <a:t> Commit changes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41" y="1669542"/>
            <a:ext cx="5872740" cy="505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98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themes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71" y="2392220"/>
            <a:ext cx="3739139" cy="32165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76437" y="3168074"/>
            <a:ext cx="406400" cy="212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753" y="2392219"/>
            <a:ext cx="3739140" cy="3216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0" y="2955637"/>
            <a:ext cx="2591570" cy="1819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024255" y="4225636"/>
            <a:ext cx="512618" cy="235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34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94874"/>
            <a:ext cx="10363200" cy="50312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Resources &amp; Ideas</a:t>
            </a:r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2"/>
              </a:rPr>
              <a:t> https://dannguyen.github.io/github-for-portfolios/</a:t>
            </a:r>
            <a:endParaRPr lang="en-US" sz="2800" dirty="0"/>
          </a:p>
          <a:p>
            <a:pPr lvl="2">
              <a:spcBef>
                <a:spcPts val="0"/>
              </a:spcBef>
            </a:pPr>
            <a:r>
              <a:rPr lang="en-US" sz="2400" dirty="0"/>
              <a:t>See first tutorial for basics of setting up a GitHub web page</a:t>
            </a:r>
          </a:p>
          <a:p>
            <a:pPr lvl="1">
              <a:spcBef>
                <a:spcPts val="0"/>
              </a:spcBef>
            </a:pPr>
            <a:r>
              <a:rPr lang="en-US" sz="2800" dirty="0"/>
              <a:t> </a:t>
            </a:r>
            <a:r>
              <a:rPr lang="en-US" sz="2800" dirty="0">
                <a:hlinkClick r:id="rId3"/>
              </a:rPr>
              <a:t>http://blog.udacity.com/2016/02/how-to-build-a-data-analysis-portfolio-that-will-get-you-hired.html</a:t>
            </a:r>
            <a:endParaRPr lang="en-US" sz="2800" dirty="0">
              <a:hlinkClick r:id="rId2"/>
            </a:endParaRPr>
          </a:p>
          <a:p>
            <a:pPr lvl="1">
              <a:spcBef>
                <a:spcPts val="0"/>
              </a:spcBef>
            </a:pPr>
            <a:r>
              <a:rPr lang="en-US" sz="2800" dirty="0"/>
              <a:t> </a:t>
            </a:r>
            <a:r>
              <a:rPr lang="en-US" sz="2800" dirty="0">
                <a:hlinkClick r:id="rId4"/>
              </a:rPr>
              <a:t>https://techbeacon.com/what-do-job-seeking-developers-need-their-github</a:t>
            </a:r>
            <a:endParaRPr lang="en-US" sz="2800" dirty="0">
              <a:hlinkClick r:id="rId2"/>
            </a:endParaRPr>
          </a:p>
          <a:p>
            <a:pPr lvl="1">
              <a:spcBef>
                <a:spcPts val="0"/>
              </a:spcBef>
            </a:pPr>
            <a:r>
              <a:rPr lang="en-US" sz="2800" dirty="0"/>
              <a:t> </a:t>
            </a:r>
            <a:r>
              <a:rPr lang="en-US" sz="2800" dirty="0">
                <a:hlinkClick r:id="rId5"/>
              </a:rPr>
              <a:t>https://help.github.com/articles/working-with-jupyter-notebook-files-on-github/</a:t>
            </a:r>
            <a:endParaRPr lang="en-US" sz="2800" dirty="0"/>
          </a:p>
          <a:p>
            <a:pPr lvl="1">
              <a:spcBef>
                <a:spcPts val="0"/>
              </a:spcBef>
            </a:pPr>
            <a:r>
              <a:rPr lang="en-US" sz="2800" dirty="0"/>
              <a:t> </a:t>
            </a:r>
            <a:r>
              <a:rPr lang="en-US" sz="2800" dirty="0">
                <a:hlinkClick r:id="rId6"/>
              </a:rPr>
              <a:t>https://www.dataquest.io/blog/how-to-share-data-science-portfolio</a:t>
            </a: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85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650BF-B218-4007-B03C-92D36B2F5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71322-5BA2-480A-9947-0136335C17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783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Topics for Later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GitHub Desktop App</a:t>
            </a:r>
          </a:p>
          <a:p>
            <a:pPr lvl="1"/>
            <a:r>
              <a:rPr lang="en-US" dirty="0"/>
              <a:t>Manage website content</a:t>
            </a:r>
          </a:p>
          <a:p>
            <a:r>
              <a:rPr lang="en-US" dirty="0"/>
              <a:t>Make another repo into a website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64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repo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/>
              </a:rPr>
              <a:t>File&gt;New repository</a:t>
            </a:r>
          </a:p>
          <a:p>
            <a:r>
              <a:rPr lang="en-US" dirty="0"/>
              <a:t>Publish repo on GitHub.com</a:t>
            </a:r>
          </a:p>
          <a:p>
            <a:pPr lvl="1"/>
            <a:r>
              <a:rPr lang="en-US" dirty="0"/>
              <a:t> Click Publish Repository button </a:t>
            </a:r>
          </a:p>
          <a:p>
            <a:pPr lvl="1"/>
            <a:r>
              <a:rPr lang="en-US" dirty="0"/>
              <a:t> (or) </a:t>
            </a:r>
            <a:r>
              <a:rPr lang="en-US" dirty="0">
                <a:latin typeface="Courier"/>
              </a:rPr>
              <a:t>Repository&gt;Push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6C2F4-560B-450F-932C-E205D5986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705" y="1238163"/>
            <a:ext cx="3813757" cy="2646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1ED66E-5CB6-4EE4-A002-6EFEAE5D1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26" t="15640" r="61471" b="22194"/>
          <a:stretch/>
        </p:blipFill>
        <p:spPr>
          <a:xfrm>
            <a:off x="7843705" y="4074556"/>
            <a:ext cx="3845810" cy="264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26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on content on desktop GitHub folder</a:t>
            </a:r>
          </a:p>
          <a:p>
            <a:r>
              <a:rPr lang="en-US" dirty="0"/>
              <a:t> Commit Changes on desktop</a:t>
            </a:r>
          </a:p>
          <a:p>
            <a:pPr lvl="1"/>
            <a:r>
              <a:rPr lang="en-US" dirty="0"/>
              <a:t>Push changes to </a:t>
            </a:r>
            <a:r>
              <a:rPr lang="en-US" dirty="0">
                <a:latin typeface="Courier"/>
              </a:rPr>
              <a:t>GitHub.com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90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FCDB-5412-4CE9-9AF1-180BA131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AC3D9-37D5-492F-90D7-63341B6C5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024932"/>
            <a:ext cx="10363200" cy="5101231"/>
          </a:xfrm>
        </p:spPr>
        <p:txBody>
          <a:bodyPr/>
          <a:lstStyle/>
          <a:p>
            <a:r>
              <a:rPr lang="en-US" dirty="0"/>
              <a:t> Convenient to collaborate</a:t>
            </a:r>
          </a:p>
          <a:p>
            <a:r>
              <a:rPr lang="en-US" dirty="0"/>
              <a:t> Also, there are </a:t>
            </a:r>
            <a:r>
              <a:rPr lang="en-US" dirty="0">
                <a:latin typeface="Courier"/>
              </a:rPr>
              <a:t>teams</a:t>
            </a:r>
            <a:r>
              <a:rPr lang="en-US" dirty="0"/>
              <a:t> within </a:t>
            </a:r>
            <a:r>
              <a:rPr lang="en-US" dirty="0">
                <a:latin typeface="Courier"/>
              </a:rPr>
              <a:t>organizations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EBB94-56A4-40F4-9C2C-C62668B3C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F983E-A6CC-4570-BC0C-063E4F95F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6" t="24649" r="67170" b="10180"/>
          <a:stretch/>
        </p:blipFill>
        <p:spPr>
          <a:xfrm>
            <a:off x="2852530" y="2336237"/>
            <a:ext cx="6767237" cy="40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0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FCDB-5412-4CE9-9AF1-180BA131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AC3D9-37D5-492F-90D7-63341B6C5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ourier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EBB94-56A4-40F4-9C2C-C62668B3C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880CE-3F65-4230-84CC-C3C415FAB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45" y="1338262"/>
            <a:ext cx="8190349" cy="489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85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 for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94874"/>
            <a:ext cx="10363200" cy="50312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Create account at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7E6D08-0018-44B7-86D0-BE0046D50490}"/>
              </a:ext>
            </a:extLst>
          </p:cNvPr>
          <p:cNvGrpSpPr/>
          <p:nvPr/>
        </p:nvGrpSpPr>
        <p:grpSpPr>
          <a:xfrm>
            <a:off x="2017586" y="1678074"/>
            <a:ext cx="8452795" cy="4944627"/>
            <a:chOff x="2017586" y="1678074"/>
            <a:chExt cx="8452795" cy="494462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E624009-0D15-486B-AB5B-EBB645D0D0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7586" y="1678074"/>
              <a:ext cx="8452795" cy="4944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32D74C-ACE6-4ABE-A89B-931894A7BE29}"/>
                </a:ext>
              </a:extLst>
            </p:cNvPr>
            <p:cNvSpPr/>
            <p:nvPr/>
          </p:nvSpPr>
          <p:spPr>
            <a:xfrm>
              <a:off x="6641960" y="2903974"/>
              <a:ext cx="2793442" cy="1828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5FA526-08A5-40B6-A692-539B26193B04}"/>
                </a:ext>
              </a:extLst>
            </p:cNvPr>
            <p:cNvSpPr/>
            <p:nvPr/>
          </p:nvSpPr>
          <p:spPr>
            <a:xfrm>
              <a:off x="6641960" y="5049296"/>
              <a:ext cx="2793442" cy="5978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5986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94031"/>
            <a:ext cx="10363200" cy="503053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Here is my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dirty="0"/>
              <a:t> page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Multiple </a:t>
            </a:r>
            <a:r>
              <a:rPr lang="en-US" i="1" dirty="0"/>
              <a:t>repositories </a:t>
            </a:r>
            <a:r>
              <a:rPr lang="en-US" dirty="0"/>
              <a:t>(</a:t>
            </a:r>
            <a:r>
              <a:rPr lang="en-US" i="1" dirty="0"/>
              <a:t>repos</a:t>
            </a:r>
            <a:r>
              <a:rPr lang="en-US" dirty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For distributing files… and more as we will discuss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2670184"/>
            <a:ext cx="6523470" cy="395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95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94874"/>
            <a:ext cx="10363200" cy="50312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Create a repository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561261" y="1808704"/>
            <a:ext cx="9609338" cy="4601472"/>
            <a:chOff x="1933045" y="2764623"/>
            <a:chExt cx="8121121" cy="3888833"/>
          </a:xfrm>
        </p:grpSpPr>
        <p:grpSp>
          <p:nvGrpSpPr>
            <p:cNvPr id="7" name="Group 6"/>
            <p:cNvGrpSpPr/>
            <p:nvPr/>
          </p:nvGrpSpPr>
          <p:grpSpPr>
            <a:xfrm>
              <a:off x="1933045" y="2764623"/>
              <a:ext cx="8121121" cy="3888833"/>
              <a:chOff x="1933045" y="2969167"/>
              <a:chExt cx="8121121" cy="388883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/>
              <a:srcRect b="34751"/>
              <a:stretch/>
            </p:blipFill>
            <p:spPr>
              <a:xfrm>
                <a:off x="1933045" y="2969167"/>
                <a:ext cx="8121121" cy="3888833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8710863" y="3681663"/>
                <a:ext cx="300790" cy="3970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811168" y="3944550"/>
              <a:ext cx="779793" cy="1875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14620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79842"/>
            <a:ext cx="10363200" cy="4678363"/>
          </a:xfrm>
        </p:spPr>
        <p:txBody>
          <a:bodyPr/>
          <a:lstStyle/>
          <a:p>
            <a:r>
              <a:rPr lang="en-US" dirty="0"/>
              <a:t>Choose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dirty="0">
                <a:cs typeface="Courier New" panose="02070309020205020404" pitchFamily="49" charset="0"/>
              </a:rPr>
              <a:t>repository (free)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Choose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Initialize this repository with a README</a:t>
            </a:r>
          </a:p>
          <a:p>
            <a:r>
              <a:rPr lang="en-US" dirty="0">
                <a:cs typeface="Courier New" panose="02070309020205020404" pitchFamily="49" charset="0"/>
              </a:rPr>
              <a:t> Customize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README.md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A3DB27-5EDD-42EE-B270-A42BF06F9544}"/>
              </a:ext>
            </a:extLst>
          </p:cNvPr>
          <p:cNvGrpSpPr/>
          <p:nvPr/>
        </p:nvGrpSpPr>
        <p:grpSpPr>
          <a:xfrm>
            <a:off x="6920917" y="2823813"/>
            <a:ext cx="3993160" cy="3458153"/>
            <a:chOff x="6920917" y="2823813"/>
            <a:chExt cx="3993160" cy="34581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7426"/>
            <a:stretch/>
          </p:blipFill>
          <p:spPr>
            <a:xfrm>
              <a:off x="6920917" y="2823813"/>
              <a:ext cx="3993160" cy="342141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D85D23-76F3-4168-A643-CBB309EAFBCB}"/>
                </a:ext>
              </a:extLst>
            </p:cNvPr>
            <p:cNvSpPr/>
            <p:nvPr/>
          </p:nvSpPr>
          <p:spPr>
            <a:xfrm>
              <a:off x="7666892" y="3657600"/>
              <a:ext cx="703385" cy="2713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B124D46-9DE6-432A-A57A-1F8B104411BD}"/>
                </a:ext>
              </a:extLst>
            </p:cNvPr>
            <p:cNvSpPr/>
            <p:nvPr/>
          </p:nvSpPr>
          <p:spPr>
            <a:xfrm>
              <a:off x="7013747" y="4576799"/>
              <a:ext cx="2280978" cy="3569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FF3C13-8431-4661-A04E-533CA238B5DB}"/>
                </a:ext>
              </a:extLst>
            </p:cNvPr>
            <p:cNvSpPr/>
            <p:nvPr/>
          </p:nvSpPr>
          <p:spPr>
            <a:xfrm>
              <a:off x="7013747" y="5925024"/>
              <a:ext cx="843863" cy="3569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84486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62970"/>
            <a:ext cx="10363200" cy="5031289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Method 1 for uploading files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 Click on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Add File&gt;Upload Files</a:t>
            </a:r>
            <a:endParaRPr lang="en-US" dirty="0"/>
          </a:p>
          <a:p>
            <a:pPr lvl="1">
              <a:spcBef>
                <a:spcPts val="800"/>
              </a:spcBef>
            </a:pPr>
            <a:r>
              <a:rPr lang="en-US" dirty="0"/>
              <a:t> Select files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 Change commit message</a:t>
            </a:r>
            <a:br>
              <a:rPr lang="en-US" dirty="0"/>
            </a:br>
            <a:r>
              <a:rPr lang="en-US" dirty="0"/>
              <a:t> if desired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 Click 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Commit Changes</a:t>
            </a:r>
          </a:p>
          <a:p>
            <a:pPr>
              <a:spcBef>
                <a:spcPts val="800"/>
              </a:spcBef>
            </a:pPr>
            <a:r>
              <a:rPr lang="en-US" dirty="0">
                <a:cs typeface="Courier New" panose="02070309020205020404" pitchFamily="49" charset="0"/>
              </a:rPr>
              <a:t> Method 2</a:t>
            </a:r>
          </a:p>
          <a:p>
            <a:pPr lvl="1">
              <a:spcBef>
                <a:spcPts val="800"/>
              </a:spcBef>
            </a:pPr>
            <a:r>
              <a:rPr lang="en-US" dirty="0">
                <a:cs typeface="Courier New" panose="02070309020205020404" pitchFamily="49" charset="0"/>
              </a:rPr>
              <a:t> Drag files onto repo page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27E088-0ED9-4515-9EA8-AB314BB76813}"/>
              </a:ext>
            </a:extLst>
          </p:cNvPr>
          <p:cNvGrpSpPr/>
          <p:nvPr/>
        </p:nvGrpSpPr>
        <p:grpSpPr>
          <a:xfrm>
            <a:off x="7399090" y="2155769"/>
            <a:ext cx="4647501" cy="3347366"/>
            <a:chOff x="7399090" y="2155769"/>
            <a:chExt cx="4647501" cy="33473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0A093BD-DA5C-4118-AABC-B46E3BA76F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927" t="11044" r="4375" b="18025"/>
            <a:stretch/>
          </p:blipFill>
          <p:spPr>
            <a:xfrm>
              <a:off x="7399090" y="2155769"/>
              <a:ext cx="4647501" cy="334736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749152-8158-48C3-9993-E0B18659C742}"/>
                </a:ext>
              </a:extLst>
            </p:cNvPr>
            <p:cNvSpPr/>
            <p:nvPr/>
          </p:nvSpPr>
          <p:spPr>
            <a:xfrm>
              <a:off x="9164096" y="3788212"/>
              <a:ext cx="954593" cy="5828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127993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Presentation3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2B2B2"/>
      </a:accent1>
      <a:accent2>
        <a:srgbClr val="E2BF2C"/>
      </a:accent2>
      <a:accent3>
        <a:srgbClr val="FFFFFF"/>
      </a:accent3>
      <a:accent4>
        <a:srgbClr val="000000"/>
      </a:accent4>
      <a:accent5>
        <a:srgbClr val="D5D5D5"/>
      </a:accent5>
      <a:accent6>
        <a:srgbClr val="CDAD27"/>
      </a:accent6>
      <a:hlink>
        <a:srgbClr val="0033CC"/>
      </a:hlink>
      <a:folHlink>
        <a:srgbClr val="CC3300"/>
      </a:folHlink>
    </a:clrScheme>
    <a:fontScheme name="Presentation3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2B2B2"/>
        </a:accent1>
        <a:accent2>
          <a:srgbClr val="E2BF2C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DAD27"/>
        </a:accent6>
        <a:hlink>
          <a:srgbClr val="0033CC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MWide.potx" id="{49ED956E-C4A8-43BF-B05B-1EC0FA056741}" vid="{C9A4002D-6931-46BA-98F4-55A833DAB3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WMWide</Template>
  <TotalTime>20281</TotalTime>
  <Words>1839</Words>
  <Application>Microsoft Office PowerPoint</Application>
  <PresentationFormat>Widescreen</PresentationFormat>
  <Paragraphs>336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Courier</vt:lpstr>
      <vt:lpstr>Courier New</vt:lpstr>
      <vt:lpstr>Times New Roman</vt:lpstr>
      <vt:lpstr>Theme1</vt:lpstr>
      <vt:lpstr>GitHub:  Repositories &amp; Portfolio Websites</vt:lpstr>
      <vt:lpstr>GitHub</vt:lpstr>
      <vt:lpstr>GitHub Session</vt:lpstr>
      <vt:lpstr>GitHub Repositories (Repos)</vt:lpstr>
      <vt:lpstr>Sign Up for GitHub</vt:lpstr>
      <vt:lpstr>GitHub</vt:lpstr>
      <vt:lpstr>GitHub Repositories</vt:lpstr>
      <vt:lpstr>GitHub Repositories</vt:lpstr>
      <vt:lpstr>GitHub Repositories</vt:lpstr>
      <vt:lpstr>GitHub Repositories</vt:lpstr>
      <vt:lpstr>Portfolio in GitHub Repository</vt:lpstr>
      <vt:lpstr>Portfolio in GitHub Repository</vt:lpstr>
      <vt:lpstr>GitHub Personal “Pages” Web Sites</vt:lpstr>
      <vt:lpstr>https://bbailab.github.io/nn/ </vt:lpstr>
      <vt:lpstr>GitHub Personal “Pages” Web Sites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GitHub Personal “Pages” Web Sites</vt:lpstr>
      <vt:lpstr>Website Structures</vt:lpstr>
      <vt:lpstr>Website Structures</vt:lpstr>
      <vt:lpstr>Portfolio Website on GitHub</vt:lpstr>
      <vt:lpstr>Portfolio Website on GitHub</vt:lpstr>
      <vt:lpstr>Portfolio Website on GitHub</vt:lpstr>
      <vt:lpstr>Portfolio Website on GitHub</vt:lpstr>
      <vt:lpstr>Portfolio Website on GitHub</vt:lpstr>
      <vt:lpstr>Portfolio Website on GitHub</vt:lpstr>
      <vt:lpstr>Tips</vt:lpstr>
      <vt:lpstr>Tips</vt:lpstr>
      <vt:lpstr>Tips</vt:lpstr>
      <vt:lpstr>Tips</vt:lpstr>
      <vt:lpstr>Portfolio Website on GitHub</vt:lpstr>
      <vt:lpstr>Advanced Techniques</vt:lpstr>
      <vt:lpstr>Advanced Topics for Later</vt:lpstr>
      <vt:lpstr>GitHub Desktop App</vt:lpstr>
      <vt:lpstr>GitHub Desktop App</vt:lpstr>
      <vt:lpstr>GitHub Organizations</vt:lpstr>
      <vt:lpstr>GitHub Organizations</vt:lpstr>
    </vt:vector>
  </TitlesOfParts>
  <Company>William &amp; Mary - Raymond A. Mason School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… on your laptop</dc:title>
  <dc:creator>Bradley, Jim R</dc:creator>
  <cp:lastModifiedBy>J Bradley</cp:lastModifiedBy>
  <cp:revision>300</cp:revision>
  <dcterms:created xsi:type="dcterms:W3CDTF">2017-03-11T16:09:14Z</dcterms:created>
  <dcterms:modified xsi:type="dcterms:W3CDTF">2021-01-28T21:48:32Z</dcterms:modified>
</cp:coreProperties>
</file>